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13"/>
  </p:handoutMasterIdLst>
  <p:sldIdLst>
    <p:sldId id="256" r:id="rId2"/>
    <p:sldId id="257" r:id="rId3"/>
    <p:sldId id="258" r:id="rId4"/>
    <p:sldId id="259" r:id="rId5"/>
    <p:sldId id="260" r:id="rId6"/>
    <p:sldId id="261" r:id="rId7"/>
    <p:sldId id="262" r:id="rId8"/>
    <p:sldId id="265" r:id="rId9"/>
    <p:sldId id="266" r:id="rId10"/>
    <p:sldId id="263" r:id="rId11"/>
    <p:sldId id="264" r:id="rId12"/>
  </p:sldIdLst>
  <p:sldSz cx="9144000" cy="6858000" type="screen4x3"/>
  <p:notesSz cx="6797675" cy="9928225"/>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69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e-DE"/>
          </a:p>
        </p:txBody>
      </p:sp>
      <p:sp>
        <p:nvSpPr>
          <p:cNvPr id="28675"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AF4B3B9B-1835-40E3-AF1F-781B66FA14C1}" type="datetimeFigureOut">
              <a:rPr lang="de-DE"/>
              <a:pPr/>
              <a:t>04.02.2014</a:t>
            </a:fld>
            <a:endParaRPr lang="de-DE"/>
          </a:p>
        </p:txBody>
      </p:sp>
      <p:sp>
        <p:nvSpPr>
          <p:cNvPr id="28676"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e-DE"/>
          </a:p>
        </p:txBody>
      </p:sp>
      <p:sp>
        <p:nvSpPr>
          <p:cNvPr id="28677"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1C6B8DF-D2FC-420E-9EE0-F61AD73F1A46}" type="slidenum">
              <a:rPr lang="de-DE"/>
              <a:pPr/>
              <a:t>‹Nr.›</a:t>
            </a:fld>
            <a:endParaRPr lang="de-DE"/>
          </a:p>
        </p:txBody>
      </p:sp>
    </p:spTree>
    <p:extLst>
      <p:ext uri="{BB962C8B-B14F-4D97-AF65-F5344CB8AC3E}">
        <p14:creationId xmlns:p14="http://schemas.microsoft.com/office/powerpoint/2010/main" val="32065821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7"/>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2"/>
          <p:cNvSpPr/>
          <p:nvPr/>
        </p:nvSpPr>
        <p:spPr>
          <a:xfrm>
            <a:off x="7712075" y="3136900"/>
            <a:ext cx="911225" cy="2074863"/>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13"/>
          <p:cNvSpPr/>
          <p:nvPr/>
        </p:nvSpPr>
        <p:spPr>
          <a:xfrm>
            <a:off x="446088" y="3055938"/>
            <a:ext cx="694690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10"/>
          <p:cNvSpPr/>
          <p:nvPr/>
        </p:nvSpPr>
        <p:spPr>
          <a:xfrm>
            <a:off x="541338" y="4559300"/>
            <a:ext cx="675640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9"/>
          <p:cNvSpPr/>
          <p:nvPr/>
        </p:nvSpPr>
        <p:spPr>
          <a:xfrm>
            <a:off x="539750" y="3140075"/>
            <a:ext cx="6759575" cy="207645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de-DE" smtClean="0"/>
              <a:t>Titelmasterformat durch Klicken bearbeiten</a:t>
            </a:r>
            <a:endParaRPr lang="en-US" dirty="0"/>
          </a:p>
        </p:txBody>
      </p:sp>
      <p:sp>
        <p:nvSpPr>
          <p:cNvPr id="12" name="Date Placeholder 3"/>
          <p:cNvSpPr>
            <a:spLocks noGrp="1"/>
          </p:cNvSpPr>
          <p:nvPr>
            <p:ph type="dt" sz="half" idx="10"/>
          </p:nvPr>
        </p:nvSpPr>
        <p:spPr/>
        <p:txBody>
          <a:bodyPr/>
          <a:lstStyle>
            <a:lvl1pPr>
              <a:defRPr/>
            </a:lvl1pPr>
          </a:lstStyle>
          <a:p>
            <a:pPr>
              <a:defRPr/>
            </a:pPr>
            <a:fld id="{FF9B67C6-7A9A-4223-A2D6-138DC785BFB7}" type="datetimeFigureOut">
              <a:rPr lang="de-DE"/>
              <a:pPr>
                <a:defRPr/>
              </a:pPr>
              <a:t>04.02.2014</a:t>
            </a:fld>
            <a:endParaRPr lang="de-DE"/>
          </a:p>
        </p:txBody>
      </p:sp>
      <p:sp>
        <p:nvSpPr>
          <p:cNvPr id="13" name="Footer Placeholder 4"/>
          <p:cNvSpPr>
            <a:spLocks noGrp="1"/>
          </p:cNvSpPr>
          <p:nvPr>
            <p:ph type="ftr" sz="quarter" idx="11"/>
          </p:nvPr>
        </p:nvSpPr>
        <p:spPr/>
        <p:txBody>
          <a:bodyPr/>
          <a:lstStyle>
            <a:lvl1pPr>
              <a:defRPr/>
            </a:lvl1pPr>
          </a:lstStyle>
          <a:p>
            <a:pPr>
              <a:defRPr/>
            </a:pPr>
            <a:endParaRPr lang="de-DE"/>
          </a:p>
        </p:txBody>
      </p:sp>
      <p:sp>
        <p:nvSpPr>
          <p:cNvPr id="14" name="Slide Number Placeholder 5"/>
          <p:cNvSpPr>
            <a:spLocks noGrp="1"/>
          </p:cNvSpPr>
          <p:nvPr>
            <p:ph type="sldNum" sz="quarter" idx="12"/>
          </p:nvPr>
        </p:nvSpPr>
        <p:spPr>
          <a:xfrm>
            <a:off x="7786688" y="4625975"/>
            <a:ext cx="762000" cy="457200"/>
          </a:xfrm>
        </p:spPr>
        <p:txBody>
          <a:bodyPr/>
          <a:lstStyle>
            <a:lvl1pPr algn="ctr">
              <a:defRPr sz="2800">
                <a:solidFill>
                  <a:schemeClr val="accent1">
                    <a:lumMod val="50000"/>
                  </a:schemeClr>
                </a:solidFill>
              </a:defRPr>
            </a:lvl1pPr>
          </a:lstStyle>
          <a:p>
            <a:pPr>
              <a:defRPr/>
            </a:pPr>
            <a:fld id="{C0BEB3D7-28E0-4F4E-A542-2BB64D5E2365}" type="slidenum">
              <a:rPr lang="de-DE"/>
              <a:pPr>
                <a:defRPr/>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lvl1pPr>
              <a:defRPr/>
            </a:lvl1pPr>
          </a:lstStyle>
          <a:p>
            <a:pPr>
              <a:defRPr/>
            </a:pPr>
            <a:fld id="{D24CDA0F-C037-4830-9511-E5D1C534C1AB}" type="datetimeFigureOut">
              <a:rPr lang="de-DE"/>
              <a:pPr>
                <a:defRPr/>
              </a:pPr>
              <a:t>04.02.2014</a:t>
            </a:fld>
            <a:endParaRPr lang="de-DE"/>
          </a:p>
        </p:txBody>
      </p:sp>
      <p:sp>
        <p:nvSpPr>
          <p:cNvPr id="5" name="Footer Placeholder 4"/>
          <p:cNvSpPr>
            <a:spLocks noGrp="1"/>
          </p:cNvSpPr>
          <p:nvPr>
            <p:ph type="ftr" sz="quarter" idx="11"/>
          </p:nvPr>
        </p:nvSpPr>
        <p:spPr/>
        <p:txBody>
          <a:bodyPr/>
          <a:lstStyle>
            <a:lvl1pPr>
              <a:defRPr/>
            </a:lvl1pPr>
          </a:lstStyle>
          <a:p>
            <a:pPr>
              <a:defRPr/>
            </a:pPr>
            <a:endParaRPr lang="de-DE"/>
          </a:p>
        </p:txBody>
      </p:sp>
      <p:sp>
        <p:nvSpPr>
          <p:cNvPr id="6" name="Slide Number Placeholder 5"/>
          <p:cNvSpPr>
            <a:spLocks noGrp="1"/>
          </p:cNvSpPr>
          <p:nvPr>
            <p:ph type="sldNum" sz="quarter" idx="12"/>
          </p:nvPr>
        </p:nvSpPr>
        <p:spPr/>
        <p:txBody>
          <a:bodyPr/>
          <a:lstStyle>
            <a:lvl1pPr>
              <a:defRPr/>
            </a:lvl1pPr>
          </a:lstStyle>
          <a:p>
            <a:pPr>
              <a:defRPr/>
            </a:pPr>
            <a:fld id="{8E49976D-0077-42A2-9279-CA9E19DC5D11}" type="slidenum">
              <a:rPr lang="de-DE"/>
              <a:pPr>
                <a:defRPr/>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4" name="Rectangle 6"/>
          <p:cNvSpPr/>
          <p:nvPr/>
        </p:nvSpPr>
        <p:spPr>
          <a:xfrm>
            <a:off x="6861175" y="228600"/>
            <a:ext cx="1860550" cy="6122988"/>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6954838" y="350838"/>
            <a:ext cx="1673225" cy="5876925"/>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6" name="Date Placeholder 3"/>
          <p:cNvSpPr>
            <a:spLocks noGrp="1"/>
          </p:cNvSpPr>
          <p:nvPr>
            <p:ph type="dt" sz="half" idx="10"/>
          </p:nvPr>
        </p:nvSpPr>
        <p:spPr/>
        <p:txBody>
          <a:bodyPr/>
          <a:lstStyle>
            <a:lvl1pPr>
              <a:defRPr/>
            </a:lvl1pPr>
          </a:lstStyle>
          <a:p>
            <a:pPr>
              <a:defRPr/>
            </a:pPr>
            <a:fld id="{949F0356-51C4-4192-A6B2-570FB091D05C}" type="datetimeFigureOut">
              <a:rPr lang="de-DE"/>
              <a:pPr>
                <a:defRPr/>
              </a:pPr>
              <a:t>04.02.2014</a:t>
            </a:fld>
            <a:endParaRPr lang="de-DE"/>
          </a:p>
        </p:txBody>
      </p:sp>
      <p:sp>
        <p:nvSpPr>
          <p:cNvPr id="7" name="Footer Placeholder 4"/>
          <p:cNvSpPr>
            <a:spLocks noGrp="1"/>
          </p:cNvSpPr>
          <p:nvPr>
            <p:ph type="ftr" sz="quarter" idx="11"/>
          </p:nvPr>
        </p:nvSpPr>
        <p:spPr/>
        <p:txBody>
          <a:bodyPr/>
          <a:lstStyle>
            <a:lvl1pPr>
              <a:defRPr/>
            </a:lvl1pPr>
          </a:lstStyle>
          <a:p>
            <a:pPr>
              <a:defRPr/>
            </a:pPr>
            <a:endParaRPr lang="de-DE"/>
          </a:p>
        </p:txBody>
      </p:sp>
      <p:sp>
        <p:nvSpPr>
          <p:cNvPr id="8" name="Slide Number Placeholder 5"/>
          <p:cNvSpPr>
            <a:spLocks noGrp="1"/>
          </p:cNvSpPr>
          <p:nvPr>
            <p:ph type="sldNum" sz="quarter" idx="12"/>
          </p:nvPr>
        </p:nvSpPr>
        <p:spPr/>
        <p:txBody>
          <a:bodyPr/>
          <a:lstStyle>
            <a:lvl1pPr>
              <a:defRPr/>
            </a:lvl1pPr>
          </a:lstStyle>
          <a:p>
            <a:pPr>
              <a:defRPr/>
            </a:pPr>
            <a:fld id="{6966287D-B68D-416A-81A8-D300EA0A3661}" type="slidenum">
              <a:rPr lang="de-DE"/>
              <a:pPr>
                <a:defRPr/>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lvl1pPr>
              <a:defRPr/>
            </a:lvl1pPr>
          </a:lstStyle>
          <a:p>
            <a:pPr>
              <a:defRPr/>
            </a:pPr>
            <a:fld id="{645A459A-9C6A-41B8-8CF7-C8453D688E1E}" type="datetimeFigureOut">
              <a:rPr lang="de-DE"/>
              <a:pPr>
                <a:defRPr/>
              </a:pPr>
              <a:t>04.02.2014</a:t>
            </a:fld>
            <a:endParaRPr lang="de-DE"/>
          </a:p>
        </p:txBody>
      </p:sp>
      <p:sp>
        <p:nvSpPr>
          <p:cNvPr id="5" name="Footer Placeholder 4"/>
          <p:cNvSpPr>
            <a:spLocks noGrp="1"/>
          </p:cNvSpPr>
          <p:nvPr>
            <p:ph type="ftr" sz="quarter" idx="11"/>
          </p:nvPr>
        </p:nvSpPr>
        <p:spPr/>
        <p:txBody>
          <a:bodyPr/>
          <a:lstStyle>
            <a:lvl1pPr>
              <a:defRPr/>
            </a:lvl1pPr>
          </a:lstStyle>
          <a:p>
            <a:pPr>
              <a:defRPr/>
            </a:pPr>
            <a:endParaRPr lang="de-DE"/>
          </a:p>
        </p:txBody>
      </p:sp>
      <p:sp>
        <p:nvSpPr>
          <p:cNvPr id="6" name="Slide Number Placeholder 5"/>
          <p:cNvSpPr>
            <a:spLocks noGrp="1"/>
          </p:cNvSpPr>
          <p:nvPr>
            <p:ph type="sldNum" sz="quarter" idx="12"/>
          </p:nvPr>
        </p:nvSpPr>
        <p:spPr/>
        <p:txBody>
          <a:bodyPr/>
          <a:lstStyle>
            <a:lvl1pPr>
              <a:defRPr/>
            </a:lvl1pPr>
          </a:lstStyle>
          <a:p>
            <a:pPr>
              <a:defRPr/>
            </a:pPr>
            <a:fld id="{D9247676-158C-43A2-AFF0-5DC16D984BD6}" type="slidenum">
              <a:rPr lang="de-DE"/>
              <a:pPr>
                <a:defRPr/>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4"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7"/>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5"/>
          <p:cNvSpPr/>
          <p:nvPr/>
        </p:nvSpPr>
        <p:spPr>
          <a:xfrm>
            <a:off x="568325" y="3048000"/>
            <a:ext cx="803275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4"/>
          <p:cNvSpPr/>
          <p:nvPr/>
        </p:nvSpPr>
        <p:spPr>
          <a:xfrm>
            <a:off x="676275" y="4541838"/>
            <a:ext cx="781685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13"/>
          <p:cNvSpPr/>
          <p:nvPr/>
        </p:nvSpPr>
        <p:spPr>
          <a:xfrm>
            <a:off x="676275" y="3124200"/>
            <a:ext cx="7816850" cy="2078038"/>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10" name="Date Placeholder 3"/>
          <p:cNvSpPr>
            <a:spLocks noGrp="1"/>
          </p:cNvSpPr>
          <p:nvPr>
            <p:ph type="dt" sz="half" idx="10"/>
          </p:nvPr>
        </p:nvSpPr>
        <p:spPr/>
        <p:txBody>
          <a:bodyPr/>
          <a:lstStyle>
            <a:lvl1pPr>
              <a:defRPr/>
            </a:lvl1pPr>
          </a:lstStyle>
          <a:p>
            <a:pPr>
              <a:defRPr/>
            </a:pPr>
            <a:fld id="{A336F9B0-E121-4EB1-875C-0296A04DFE11}" type="datetimeFigureOut">
              <a:rPr lang="de-DE"/>
              <a:pPr>
                <a:defRPr/>
              </a:pPr>
              <a:t>04.02.2014</a:t>
            </a:fld>
            <a:endParaRPr lang="de-DE"/>
          </a:p>
        </p:txBody>
      </p:sp>
      <p:sp>
        <p:nvSpPr>
          <p:cNvPr id="11" name="Footer Placeholder 4"/>
          <p:cNvSpPr>
            <a:spLocks noGrp="1"/>
          </p:cNvSpPr>
          <p:nvPr>
            <p:ph type="ftr" sz="quarter" idx="11"/>
          </p:nvPr>
        </p:nvSpPr>
        <p:spPr/>
        <p:txBody>
          <a:bodyPr/>
          <a:lstStyle>
            <a:lvl1pPr>
              <a:defRPr/>
            </a:lvl1pPr>
          </a:lstStyle>
          <a:p>
            <a:pPr>
              <a:defRPr/>
            </a:pPr>
            <a:endParaRPr lang="de-DE"/>
          </a:p>
        </p:txBody>
      </p:sp>
      <p:sp>
        <p:nvSpPr>
          <p:cNvPr id="12" name="Slide Number Placeholder 5"/>
          <p:cNvSpPr>
            <a:spLocks noGrp="1"/>
          </p:cNvSpPr>
          <p:nvPr>
            <p:ph type="sldNum" sz="quarter" idx="12"/>
          </p:nvPr>
        </p:nvSpPr>
        <p:spPr/>
        <p:txBody>
          <a:bodyPr/>
          <a:lstStyle>
            <a:lvl1pPr>
              <a:defRPr/>
            </a:lvl1pPr>
          </a:lstStyle>
          <a:p>
            <a:pPr>
              <a:defRPr/>
            </a:pPr>
            <a:fld id="{FE0435D0-918C-408E-9EB5-9733A1B37FD5}" type="slidenum">
              <a:rPr lang="de-DE"/>
              <a:pPr>
                <a:defRPr/>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de-DE" smtClean="0"/>
              <a:t>Titelmasterformat durch Klicken bearbeiten</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3"/>
          <p:cNvSpPr>
            <a:spLocks noGrp="1"/>
          </p:cNvSpPr>
          <p:nvPr>
            <p:ph type="dt" sz="half" idx="10"/>
          </p:nvPr>
        </p:nvSpPr>
        <p:spPr/>
        <p:txBody>
          <a:bodyPr/>
          <a:lstStyle>
            <a:lvl1pPr>
              <a:defRPr/>
            </a:lvl1pPr>
          </a:lstStyle>
          <a:p>
            <a:pPr>
              <a:defRPr/>
            </a:pPr>
            <a:fld id="{B1E74D75-FAA8-4304-9B92-DB4EC2EC4DBF}" type="datetimeFigureOut">
              <a:rPr lang="de-DE"/>
              <a:pPr>
                <a:defRPr/>
              </a:pPr>
              <a:t>04.02.2014</a:t>
            </a:fld>
            <a:endParaRPr lang="de-DE"/>
          </a:p>
        </p:txBody>
      </p:sp>
      <p:sp>
        <p:nvSpPr>
          <p:cNvPr id="6" name="Footer Placeholder 4"/>
          <p:cNvSpPr>
            <a:spLocks noGrp="1"/>
          </p:cNvSpPr>
          <p:nvPr>
            <p:ph type="ftr" sz="quarter" idx="11"/>
          </p:nvPr>
        </p:nvSpPr>
        <p:spPr/>
        <p:txBody>
          <a:bodyPr/>
          <a:lstStyle>
            <a:lvl1pPr>
              <a:defRPr/>
            </a:lvl1pPr>
          </a:lstStyle>
          <a:p>
            <a:pPr>
              <a:defRPr/>
            </a:pPr>
            <a:endParaRPr lang="de-DE"/>
          </a:p>
        </p:txBody>
      </p:sp>
      <p:sp>
        <p:nvSpPr>
          <p:cNvPr id="7" name="Slide Number Placeholder 5"/>
          <p:cNvSpPr>
            <a:spLocks noGrp="1"/>
          </p:cNvSpPr>
          <p:nvPr>
            <p:ph type="sldNum" sz="quarter" idx="12"/>
          </p:nvPr>
        </p:nvSpPr>
        <p:spPr/>
        <p:txBody>
          <a:bodyPr/>
          <a:lstStyle>
            <a:lvl1pPr>
              <a:defRPr/>
            </a:lvl1pPr>
          </a:lstStyle>
          <a:p>
            <a:pPr>
              <a:defRPr/>
            </a:pPr>
            <a:fld id="{99919A44-5804-409A-B26F-EF47A8B3983D}" type="slidenum">
              <a:rPr lang="de-DE"/>
              <a:pPr>
                <a:defRPr/>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de-DE" smtClean="0"/>
              <a:t>Titelmasterformat durch Klicken bearbeiten</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3"/>
          <p:cNvSpPr>
            <a:spLocks noGrp="1"/>
          </p:cNvSpPr>
          <p:nvPr>
            <p:ph type="dt" sz="half" idx="10"/>
          </p:nvPr>
        </p:nvSpPr>
        <p:spPr/>
        <p:txBody>
          <a:bodyPr/>
          <a:lstStyle>
            <a:lvl1pPr>
              <a:defRPr/>
            </a:lvl1pPr>
          </a:lstStyle>
          <a:p>
            <a:pPr>
              <a:defRPr/>
            </a:pPr>
            <a:fld id="{45675BF8-FB30-4DEF-922F-6EB2F57179F0}" type="datetimeFigureOut">
              <a:rPr lang="de-DE"/>
              <a:pPr>
                <a:defRPr/>
              </a:pPr>
              <a:t>04.02.2014</a:t>
            </a:fld>
            <a:endParaRPr lang="de-DE"/>
          </a:p>
        </p:txBody>
      </p:sp>
      <p:sp>
        <p:nvSpPr>
          <p:cNvPr id="8" name="Footer Placeholder 4"/>
          <p:cNvSpPr>
            <a:spLocks noGrp="1"/>
          </p:cNvSpPr>
          <p:nvPr>
            <p:ph type="ftr" sz="quarter" idx="11"/>
          </p:nvPr>
        </p:nvSpPr>
        <p:spPr/>
        <p:txBody>
          <a:bodyPr/>
          <a:lstStyle>
            <a:lvl1pPr>
              <a:defRPr/>
            </a:lvl1pPr>
          </a:lstStyle>
          <a:p>
            <a:pPr>
              <a:defRPr/>
            </a:pPr>
            <a:endParaRPr lang="de-DE"/>
          </a:p>
        </p:txBody>
      </p:sp>
      <p:sp>
        <p:nvSpPr>
          <p:cNvPr id="9" name="Slide Number Placeholder 5"/>
          <p:cNvSpPr>
            <a:spLocks noGrp="1"/>
          </p:cNvSpPr>
          <p:nvPr>
            <p:ph type="sldNum" sz="quarter" idx="12"/>
          </p:nvPr>
        </p:nvSpPr>
        <p:spPr/>
        <p:txBody>
          <a:bodyPr/>
          <a:lstStyle>
            <a:lvl1pPr>
              <a:defRPr/>
            </a:lvl1pPr>
          </a:lstStyle>
          <a:p>
            <a:pPr>
              <a:defRPr/>
            </a:pPr>
            <a:fld id="{4004285A-A8CE-4E05-9C12-40CE554EC5BE}" type="slidenum">
              <a:rPr lang="de-DE"/>
              <a:pPr>
                <a:defRPr/>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Date Placeholder 3"/>
          <p:cNvSpPr>
            <a:spLocks noGrp="1"/>
          </p:cNvSpPr>
          <p:nvPr>
            <p:ph type="dt" sz="half" idx="10"/>
          </p:nvPr>
        </p:nvSpPr>
        <p:spPr/>
        <p:txBody>
          <a:bodyPr/>
          <a:lstStyle>
            <a:lvl1pPr>
              <a:defRPr/>
            </a:lvl1pPr>
          </a:lstStyle>
          <a:p>
            <a:pPr>
              <a:defRPr/>
            </a:pPr>
            <a:fld id="{BCB13727-13C2-4F9C-BD40-00F024691261}" type="datetimeFigureOut">
              <a:rPr lang="de-DE"/>
              <a:pPr>
                <a:defRPr/>
              </a:pPr>
              <a:t>04.02.2014</a:t>
            </a:fld>
            <a:endParaRPr lang="de-DE"/>
          </a:p>
        </p:txBody>
      </p:sp>
      <p:sp>
        <p:nvSpPr>
          <p:cNvPr id="4" name="Footer Placeholder 4"/>
          <p:cNvSpPr>
            <a:spLocks noGrp="1"/>
          </p:cNvSpPr>
          <p:nvPr>
            <p:ph type="ftr" sz="quarter" idx="11"/>
          </p:nvPr>
        </p:nvSpPr>
        <p:spPr/>
        <p:txBody>
          <a:bodyPr/>
          <a:lstStyle>
            <a:lvl1pPr>
              <a:defRPr/>
            </a:lvl1pPr>
          </a:lstStyle>
          <a:p>
            <a:pPr>
              <a:defRPr/>
            </a:pPr>
            <a:endParaRPr lang="de-DE"/>
          </a:p>
        </p:txBody>
      </p:sp>
      <p:sp>
        <p:nvSpPr>
          <p:cNvPr id="5" name="Slide Number Placeholder 5"/>
          <p:cNvSpPr>
            <a:spLocks noGrp="1"/>
          </p:cNvSpPr>
          <p:nvPr>
            <p:ph type="sldNum" sz="quarter" idx="12"/>
          </p:nvPr>
        </p:nvSpPr>
        <p:spPr/>
        <p:txBody>
          <a:bodyPr/>
          <a:lstStyle>
            <a:lvl1pPr>
              <a:defRPr/>
            </a:lvl1pPr>
          </a:lstStyle>
          <a:p>
            <a:pPr>
              <a:defRPr/>
            </a:pPr>
            <a:fld id="{6BBF7D72-4770-437D-ACCD-DDB55007E128}" type="slidenum">
              <a:rPr lang="de-DE"/>
              <a:pPr>
                <a:defRPr/>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 name="Rounded Rectangle 10"/>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3EE14FE4-71B5-4061-B885-FC9B88C591C4}" type="datetimeFigureOut">
              <a:rPr lang="de-DE"/>
              <a:pPr>
                <a:defRPr/>
              </a:pPr>
              <a:t>04.02.2014</a:t>
            </a:fld>
            <a:endParaRPr lang="de-DE"/>
          </a:p>
        </p:txBody>
      </p:sp>
      <p:sp>
        <p:nvSpPr>
          <p:cNvPr id="5" name="Footer Placeholder 2"/>
          <p:cNvSpPr>
            <a:spLocks noGrp="1"/>
          </p:cNvSpPr>
          <p:nvPr>
            <p:ph type="ftr" sz="quarter" idx="11"/>
          </p:nvPr>
        </p:nvSpPr>
        <p:spPr/>
        <p:txBody>
          <a:bodyPr/>
          <a:lstStyle>
            <a:lvl1pPr>
              <a:defRPr/>
            </a:lvl1pPr>
          </a:lstStyle>
          <a:p>
            <a:pPr>
              <a:defRPr/>
            </a:pPr>
            <a:endParaRPr lang="de-DE"/>
          </a:p>
        </p:txBody>
      </p:sp>
      <p:sp>
        <p:nvSpPr>
          <p:cNvPr id="6" name="Slide Number Placeholder 3"/>
          <p:cNvSpPr>
            <a:spLocks noGrp="1"/>
          </p:cNvSpPr>
          <p:nvPr>
            <p:ph type="sldNum" sz="quarter" idx="12"/>
          </p:nvPr>
        </p:nvSpPr>
        <p:spPr/>
        <p:txBody>
          <a:bodyPr/>
          <a:lstStyle>
            <a:lvl1pPr>
              <a:defRPr/>
            </a:lvl1pPr>
          </a:lstStyle>
          <a:p>
            <a:pPr>
              <a:defRPr/>
            </a:pPr>
            <a:fld id="{584AABA8-4A9C-4E51-82DE-87EEF5B3E560}" type="slidenum">
              <a:rPr lang="de-DE"/>
              <a:pPr>
                <a:defRPr/>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5"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11"/>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9"/>
          <p:cNvSpPr/>
          <p:nvPr/>
        </p:nvSpPr>
        <p:spPr>
          <a:xfrm>
            <a:off x="676275" y="1643063"/>
            <a:ext cx="2484438" cy="3233737"/>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2" name="Title 1"/>
          <p:cNvSpPr>
            <a:spLocks noGrp="1"/>
          </p:cNvSpPr>
          <p:nvPr>
            <p:ph type="title"/>
          </p:nvPr>
        </p:nvSpPr>
        <p:spPr>
          <a:xfrm>
            <a:off x="769000" y="1734312"/>
            <a:ext cx="2298634" cy="1191620"/>
          </a:xfrm>
        </p:spPr>
        <p:txBody>
          <a:bodyPr anchor="b"/>
          <a:lstStyle>
            <a:lvl1pPr algn="l">
              <a:defRPr sz="2000" b="0">
                <a:solidFill>
                  <a:schemeClr val="accent1">
                    <a:lumMod val="75000"/>
                  </a:schemeClr>
                </a:solidFill>
              </a:defRPr>
            </a:lvl1pPr>
          </a:lstStyle>
          <a:p>
            <a:r>
              <a:rPr lang="de-DE" smtClean="0"/>
              <a:t>Titelmasterformat durch Klicken bearbeiten</a:t>
            </a:r>
            <a:endParaRPr lang="en-US" dirty="0"/>
          </a:p>
        </p:txBody>
      </p:sp>
      <p:sp>
        <p:nvSpPr>
          <p:cNvPr id="9" name="Date Placeholder 4"/>
          <p:cNvSpPr>
            <a:spLocks noGrp="1"/>
          </p:cNvSpPr>
          <p:nvPr>
            <p:ph type="dt" sz="half" idx="10"/>
          </p:nvPr>
        </p:nvSpPr>
        <p:spPr/>
        <p:txBody>
          <a:bodyPr/>
          <a:lstStyle>
            <a:lvl1pPr>
              <a:defRPr/>
            </a:lvl1pPr>
          </a:lstStyle>
          <a:p>
            <a:pPr>
              <a:defRPr/>
            </a:pPr>
            <a:fld id="{5F870E42-823E-4EB5-BFE3-4AC2898DE99C}" type="datetimeFigureOut">
              <a:rPr lang="de-DE"/>
              <a:pPr>
                <a:defRPr/>
              </a:pPr>
              <a:t>04.02.2014</a:t>
            </a:fld>
            <a:endParaRPr lang="de-DE"/>
          </a:p>
        </p:txBody>
      </p:sp>
      <p:sp>
        <p:nvSpPr>
          <p:cNvPr id="10" name="Footer Placeholder 5"/>
          <p:cNvSpPr>
            <a:spLocks noGrp="1"/>
          </p:cNvSpPr>
          <p:nvPr>
            <p:ph type="ftr" sz="quarter" idx="11"/>
          </p:nvPr>
        </p:nvSpPr>
        <p:spPr/>
        <p:txBody>
          <a:bodyPr/>
          <a:lstStyle>
            <a:lvl1pPr>
              <a:defRPr/>
            </a:lvl1pPr>
          </a:lstStyle>
          <a:p>
            <a:pPr>
              <a:defRPr/>
            </a:pPr>
            <a:endParaRPr lang="de-DE"/>
          </a:p>
        </p:txBody>
      </p:sp>
      <p:sp>
        <p:nvSpPr>
          <p:cNvPr id="11" name="Slide Number Placeholder 6"/>
          <p:cNvSpPr>
            <a:spLocks noGrp="1"/>
          </p:cNvSpPr>
          <p:nvPr>
            <p:ph type="sldNum" sz="quarter" idx="12"/>
          </p:nvPr>
        </p:nvSpPr>
        <p:spPr/>
        <p:txBody>
          <a:bodyPr/>
          <a:lstStyle>
            <a:lvl1pPr>
              <a:defRPr/>
            </a:lvl1pPr>
          </a:lstStyle>
          <a:p>
            <a:pPr>
              <a:defRPr/>
            </a:pPr>
            <a:fld id="{24E2F0B4-EFE4-404E-B4A7-60B5B2587A1B}" type="slidenum">
              <a:rPr lang="de-DE"/>
              <a:pPr>
                <a:defRPr/>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5"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8"/>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1"/>
          <p:cNvSpPr/>
          <p:nvPr/>
        </p:nvSpPr>
        <p:spPr>
          <a:xfrm>
            <a:off x="762000" y="5029200"/>
            <a:ext cx="7600950" cy="12033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12"/>
          <p:cNvSpPr/>
          <p:nvPr/>
        </p:nvSpPr>
        <p:spPr>
          <a:xfrm>
            <a:off x="914400" y="5638800"/>
            <a:ext cx="7327900" cy="452438"/>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10"/>
          <p:cNvSpPr/>
          <p:nvPr/>
        </p:nvSpPr>
        <p:spPr>
          <a:xfrm>
            <a:off x="604838" y="5075238"/>
            <a:ext cx="7947025" cy="1096962"/>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en-US" noProof="0"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2" name="Title 1"/>
          <p:cNvSpPr>
            <a:spLocks noGrp="1"/>
          </p:cNvSpPr>
          <p:nvPr>
            <p:ph type="title"/>
          </p:nvPr>
        </p:nvSpPr>
        <p:spPr>
          <a:xfrm>
            <a:off x="914400" y="5105400"/>
            <a:ext cx="7328514" cy="523043"/>
          </a:xfrm>
        </p:spPr>
        <p:txBody>
          <a:bodyPr anchorCtr="0"/>
          <a:lstStyle>
            <a:lvl1pPr algn="ctr">
              <a:defRPr sz="2000" b="0">
                <a:solidFill>
                  <a:schemeClr val="accent1">
                    <a:lumMod val="75000"/>
                  </a:schemeClr>
                </a:solidFill>
              </a:defRPr>
            </a:lvl1pPr>
          </a:lstStyle>
          <a:p>
            <a:r>
              <a:rPr lang="de-DE" smtClean="0"/>
              <a:t>Titelmasterformat durch Klicken bearbeiten</a:t>
            </a:r>
            <a:endParaRPr lang="en-US" dirty="0"/>
          </a:p>
        </p:txBody>
      </p:sp>
      <p:sp>
        <p:nvSpPr>
          <p:cNvPr id="11" name="Date Placeholder 4"/>
          <p:cNvSpPr>
            <a:spLocks noGrp="1"/>
          </p:cNvSpPr>
          <p:nvPr>
            <p:ph type="dt" sz="half" idx="10"/>
          </p:nvPr>
        </p:nvSpPr>
        <p:spPr/>
        <p:txBody>
          <a:bodyPr/>
          <a:lstStyle>
            <a:lvl1pPr>
              <a:defRPr/>
            </a:lvl1pPr>
          </a:lstStyle>
          <a:p>
            <a:pPr>
              <a:defRPr/>
            </a:pPr>
            <a:fld id="{9101E1C6-CE76-4C49-A6B1-D03B15278578}" type="datetimeFigureOut">
              <a:rPr lang="de-DE"/>
              <a:pPr>
                <a:defRPr/>
              </a:pPr>
              <a:t>04.02.2014</a:t>
            </a:fld>
            <a:endParaRPr lang="de-DE"/>
          </a:p>
        </p:txBody>
      </p:sp>
      <p:sp>
        <p:nvSpPr>
          <p:cNvPr id="12" name="Slide Number Placeholder 6"/>
          <p:cNvSpPr>
            <a:spLocks noGrp="1"/>
          </p:cNvSpPr>
          <p:nvPr>
            <p:ph type="sldNum" sz="quarter" idx="11"/>
          </p:nvPr>
        </p:nvSpPr>
        <p:spPr/>
        <p:txBody>
          <a:bodyPr/>
          <a:lstStyle>
            <a:lvl1pPr>
              <a:defRPr/>
            </a:lvl1pPr>
          </a:lstStyle>
          <a:p>
            <a:pPr>
              <a:defRPr/>
            </a:pPr>
            <a:fld id="{5C942E75-7E50-446C-8257-3D8FF9E529A6}" type="slidenum">
              <a:rPr lang="de-DE"/>
              <a:pPr>
                <a:defRPr/>
              </a:pPr>
              <a:t>‹Nr.›</a:t>
            </a:fld>
            <a:endParaRPr lang="de-DE"/>
          </a:p>
        </p:txBody>
      </p:sp>
      <p:sp>
        <p:nvSpPr>
          <p:cNvPr id="13" name="Footer Placeholder 5"/>
          <p:cNvSpPr>
            <a:spLocks noGrp="1"/>
          </p:cNvSpPr>
          <p:nvPr>
            <p:ph type="ftr" sz="quarter" idx="12"/>
          </p:nvPr>
        </p:nvSpPr>
        <p:spPr/>
        <p:txBody>
          <a:bodyPr/>
          <a:lstStyle>
            <a:lvl1pPr>
              <a:defRPr/>
            </a:lvl1pPr>
          </a:lstStyle>
          <a:p>
            <a:pPr>
              <a:defRPr/>
            </a:pPr>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7" name="Rounded Rectangle 6"/>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ext Placeholder 2"/>
          <p:cNvSpPr>
            <a:spLocks noGrp="1"/>
          </p:cNvSpPr>
          <p:nvPr>
            <p:ph type="body" idx="1"/>
          </p:nvPr>
        </p:nvSpPr>
        <p:spPr bwMode="auto">
          <a:xfrm>
            <a:off x="457200" y="1752600"/>
            <a:ext cx="82296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2"/>
                </a:solidFill>
                <a:latin typeface="+mn-lt"/>
              </a:defRPr>
            </a:lvl1pPr>
          </a:lstStyle>
          <a:p>
            <a:pPr>
              <a:defRPr/>
            </a:pPr>
            <a:fld id="{AB7ED1A2-AC13-453F-A749-174EE6568019}" type="datetimeFigureOut">
              <a:rPr lang="de-DE"/>
              <a:pPr>
                <a:defRPr/>
              </a:pPr>
              <a:t>04.02.2014</a:t>
            </a:fld>
            <a:endParaRPr lang="de-D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2"/>
                </a:solidFill>
                <a:latin typeface="+mn-lt"/>
              </a:defRPr>
            </a:lvl1pPr>
          </a:lstStyle>
          <a:p>
            <a:pPr>
              <a:defRPr/>
            </a:pPr>
            <a:endParaRPr lang="de-D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2"/>
                </a:solidFill>
                <a:latin typeface="+mn-lt"/>
              </a:defRPr>
            </a:lvl1pPr>
          </a:lstStyle>
          <a:p>
            <a:pPr>
              <a:defRPr/>
            </a:pPr>
            <a:fld id="{7B015FB3-9059-43DD-8CD7-464BF5D1AC39}" type="slidenum">
              <a:rPr lang="de-DE"/>
              <a:pPr>
                <a:defRPr/>
              </a:pPr>
              <a:t>‹Nr.›</a:t>
            </a:fld>
            <a:endParaRPr lang="de-DE"/>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373063" y="373063"/>
            <a:ext cx="8380412" cy="1117600"/>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25450" y="407988"/>
            <a:ext cx="8261350" cy="1039812"/>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Tree>
  </p:cSld>
  <p:clrMap bg1="lt1" tx1="dk1" bg2="lt2" tx2="dk2" accent1="accent1" accent2="accent2" accent3="accent3" accent4="accent4" accent5="accent5" accent6="accent6" hlink="hlink" folHlink="folHlink"/>
  <p:sldLayoutIdLst>
    <p:sldLayoutId id="2147483696" r:id="rId1"/>
    <p:sldLayoutId id="2147483695" r:id="rId2"/>
    <p:sldLayoutId id="2147483697" r:id="rId3"/>
    <p:sldLayoutId id="2147483694" r:id="rId4"/>
    <p:sldLayoutId id="2147483693" r:id="rId5"/>
    <p:sldLayoutId id="2147483692" r:id="rId6"/>
    <p:sldLayoutId id="2147483698" r:id="rId7"/>
    <p:sldLayoutId id="2147483699" r:id="rId8"/>
    <p:sldLayoutId id="2147483700" r:id="rId9"/>
    <p:sldLayoutId id="2147483691" r:id="rId10"/>
    <p:sldLayoutId id="2147483701" r:id="rId11"/>
  </p:sldLayoutIdLst>
  <p:txStyles>
    <p:titleStyle>
      <a:lvl1pPr algn="ctr" rtl="0" eaLnBrk="0" fontAlgn="base" hangingPunct="0">
        <a:spcBef>
          <a:spcPct val="0"/>
        </a:spcBef>
        <a:spcAft>
          <a:spcPct val="0"/>
        </a:spcAft>
        <a:defRPr sz="3500" kern="1200" cap="all">
          <a:solidFill>
            <a:srgbClr val="6B7D72"/>
          </a:solidFill>
          <a:latin typeface="+mj-lt"/>
          <a:ea typeface="+mj-ea"/>
          <a:cs typeface="+mj-cs"/>
        </a:defRPr>
      </a:lvl1pPr>
      <a:lvl2pPr algn="ctr" rtl="0" eaLnBrk="0" fontAlgn="base" hangingPunct="0">
        <a:spcBef>
          <a:spcPct val="0"/>
        </a:spcBef>
        <a:spcAft>
          <a:spcPct val="0"/>
        </a:spcAft>
        <a:defRPr sz="3500">
          <a:solidFill>
            <a:srgbClr val="6B7D72"/>
          </a:solidFill>
          <a:latin typeface="Book Antiqua" pitchFamily="18" charset="0"/>
        </a:defRPr>
      </a:lvl2pPr>
      <a:lvl3pPr algn="ctr" rtl="0" eaLnBrk="0" fontAlgn="base" hangingPunct="0">
        <a:spcBef>
          <a:spcPct val="0"/>
        </a:spcBef>
        <a:spcAft>
          <a:spcPct val="0"/>
        </a:spcAft>
        <a:defRPr sz="3500">
          <a:solidFill>
            <a:srgbClr val="6B7D72"/>
          </a:solidFill>
          <a:latin typeface="Book Antiqua" pitchFamily="18" charset="0"/>
        </a:defRPr>
      </a:lvl3pPr>
      <a:lvl4pPr algn="ctr" rtl="0" eaLnBrk="0" fontAlgn="base" hangingPunct="0">
        <a:spcBef>
          <a:spcPct val="0"/>
        </a:spcBef>
        <a:spcAft>
          <a:spcPct val="0"/>
        </a:spcAft>
        <a:defRPr sz="3500">
          <a:solidFill>
            <a:srgbClr val="6B7D72"/>
          </a:solidFill>
          <a:latin typeface="Book Antiqua" pitchFamily="18" charset="0"/>
        </a:defRPr>
      </a:lvl4pPr>
      <a:lvl5pPr algn="ctr" rtl="0" eaLnBrk="0" fontAlgn="base" hangingPunct="0">
        <a:spcBef>
          <a:spcPct val="0"/>
        </a:spcBef>
        <a:spcAft>
          <a:spcPct val="0"/>
        </a:spcAft>
        <a:defRPr sz="3500">
          <a:solidFill>
            <a:srgbClr val="6B7D72"/>
          </a:solidFill>
          <a:latin typeface="Book Antiqua" pitchFamily="18" charset="0"/>
        </a:defRPr>
      </a:lvl5pPr>
      <a:lvl6pPr marL="457200" algn="ctr" rtl="0" fontAlgn="base">
        <a:spcBef>
          <a:spcPct val="0"/>
        </a:spcBef>
        <a:spcAft>
          <a:spcPct val="0"/>
        </a:spcAft>
        <a:defRPr sz="3500">
          <a:solidFill>
            <a:srgbClr val="6B7D72"/>
          </a:solidFill>
          <a:latin typeface="Book Antiqua" pitchFamily="18" charset="0"/>
        </a:defRPr>
      </a:lvl6pPr>
      <a:lvl7pPr marL="914400" algn="ctr" rtl="0" fontAlgn="base">
        <a:spcBef>
          <a:spcPct val="0"/>
        </a:spcBef>
        <a:spcAft>
          <a:spcPct val="0"/>
        </a:spcAft>
        <a:defRPr sz="3500">
          <a:solidFill>
            <a:srgbClr val="6B7D72"/>
          </a:solidFill>
          <a:latin typeface="Book Antiqua" pitchFamily="18" charset="0"/>
        </a:defRPr>
      </a:lvl7pPr>
      <a:lvl8pPr marL="1371600" algn="ctr" rtl="0" fontAlgn="base">
        <a:spcBef>
          <a:spcPct val="0"/>
        </a:spcBef>
        <a:spcAft>
          <a:spcPct val="0"/>
        </a:spcAft>
        <a:defRPr sz="3500">
          <a:solidFill>
            <a:srgbClr val="6B7D72"/>
          </a:solidFill>
          <a:latin typeface="Book Antiqua" pitchFamily="18" charset="0"/>
        </a:defRPr>
      </a:lvl8pPr>
      <a:lvl9pPr marL="1828800" algn="ctr" rtl="0" fontAlgn="base">
        <a:spcBef>
          <a:spcPct val="0"/>
        </a:spcBef>
        <a:spcAft>
          <a:spcPct val="0"/>
        </a:spcAft>
        <a:defRPr sz="3500">
          <a:solidFill>
            <a:srgbClr val="6B7D72"/>
          </a:solidFill>
          <a:latin typeface="Book Antiqua"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400" kern="1200">
          <a:solidFill>
            <a:schemeClr val="tx2"/>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2pPr>
      <a:lvl3pPr marL="914400" indent="-228600" algn="l" rtl="0" eaLnBrk="0" fontAlgn="base" hangingPunct="0">
        <a:spcBef>
          <a:spcPct val="20000"/>
        </a:spcBef>
        <a:spcAft>
          <a:spcPct val="0"/>
        </a:spcAft>
        <a:buClr>
          <a:srgbClr val="B5AE53"/>
        </a:buClr>
        <a:buFont typeface="Arial" charset="0"/>
        <a:buChar char="•"/>
        <a:defRPr kern="1200">
          <a:solidFill>
            <a:schemeClr val="tx2"/>
          </a:solidFill>
          <a:latin typeface="+mn-lt"/>
          <a:ea typeface="+mn-ea"/>
          <a:cs typeface="+mn-cs"/>
        </a:defRPr>
      </a:lvl3pPr>
      <a:lvl4pPr marL="1279525" indent="-228600" algn="l" rtl="0" eaLnBrk="0" fontAlgn="base" hangingPunct="0">
        <a:spcBef>
          <a:spcPct val="20000"/>
        </a:spcBef>
        <a:spcAft>
          <a:spcPct val="0"/>
        </a:spcAft>
        <a:buClr>
          <a:srgbClr val="848058"/>
        </a:buClr>
        <a:buFont typeface="Arial" charset="0"/>
        <a:buChar char="•"/>
        <a:defRPr sz="1600" kern="1200">
          <a:solidFill>
            <a:schemeClr val="tx2"/>
          </a:solidFill>
          <a:latin typeface="+mn-lt"/>
          <a:ea typeface="+mn-ea"/>
          <a:cs typeface="+mn-cs"/>
        </a:defRPr>
      </a:lvl4pPr>
      <a:lvl5pPr marL="1554163" indent="-228600" algn="l" rtl="0" eaLnBrk="0" fontAlgn="base" hangingPunct="0">
        <a:spcBef>
          <a:spcPct val="20000"/>
        </a:spcBef>
        <a:spcAft>
          <a:spcPct val="0"/>
        </a:spcAft>
        <a:buClr>
          <a:srgbClr val="E8B54D"/>
        </a:buClr>
        <a:buFont typeface="Arial" charset="0"/>
        <a:buChar char="•"/>
        <a:defRPr sz="1600" kern="120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de.wikipedia.org/w/index.php?title=Datei:LinDom-stitched.jpg&amp;filetimestamp=20060708191358"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642938" y="4648200"/>
            <a:ext cx="6553200" cy="457200"/>
          </a:xfrm>
        </p:spPr>
        <p:txBody>
          <a:bodyPr rtlCol="0"/>
          <a:lstStyle/>
          <a:p>
            <a:pPr eaLnBrk="1" fontAlgn="auto" hangingPunct="1">
              <a:spcAft>
                <a:spcPts val="0"/>
              </a:spcAft>
              <a:buFont typeface="Arial" pitchFamily="34" charset="0"/>
              <a:buNone/>
              <a:defRPr/>
            </a:pPr>
            <a:r>
              <a:rPr lang="de-DE" dirty="0" smtClean="0"/>
              <a:t>Flensburg – Eule – 17. September 2013</a:t>
            </a:r>
            <a:endParaRPr lang="de-DE" dirty="0"/>
          </a:p>
        </p:txBody>
      </p:sp>
      <p:sp>
        <p:nvSpPr>
          <p:cNvPr id="2" name="Titel 1"/>
          <p:cNvSpPr>
            <a:spLocks noGrp="1"/>
          </p:cNvSpPr>
          <p:nvPr>
            <p:ph type="ctrTitle"/>
          </p:nvPr>
        </p:nvSpPr>
        <p:spPr>
          <a:xfrm>
            <a:off x="604838" y="3227388"/>
            <a:ext cx="6629400" cy="1219200"/>
          </a:xfrm>
        </p:spPr>
        <p:txBody>
          <a:bodyPr/>
          <a:lstStyle/>
          <a:p>
            <a:pPr eaLnBrk="1" fontAlgn="auto" hangingPunct="1">
              <a:spcAft>
                <a:spcPts val="0"/>
              </a:spcAft>
              <a:defRPr/>
            </a:pPr>
            <a:r>
              <a:rPr lang="de-DE" sz="2400" b="1" dirty="0" smtClean="0"/>
              <a:t>FL-Lite</a:t>
            </a:r>
            <a:br>
              <a:rPr lang="de-DE" sz="2400" b="1" dirty="0" smtClean="0"/>
            </a:br>
            <a:r>
              <a:rPr lang="de-DE" sz="2400" b="1" dirty="0" smtClean="0"/>
              <a:t>Flensburg Linköping </a:t>
            </a:r>
            <a:br>
              <a:rPr lang="de-DE" sz="2400" b="1" dirty="0" smtClean="0"/>
            </a:br>
            <a:r>
              <a:rPr lang="de-DE" sz="2400" b="1" dirty="0" err="1" smtClean="0"/>
              <a:t>long</a:t>
            </a:r>
            <a:r>
              <a:rPr lang="de-DE" sz="2400" b="1" dirty="0" smtClean="0"/>
              <a:t> </a:t>
            </a:r>
            <a:r>
              <a:rPr lang="de-DE" sz="2400" b="1" dirty="0" err="1" smtClean="0"/>
              <a:t>life</a:t>
            </a:r>
            <a:r>
              <a:rPr lang="de-DE" sz="2400" b="1" dirty="0" smtClean="0"/>
              <a:t> </a:t>
            </a:r>
            <a:r>
              <a:rPr lang="de-DE" sz="2400" b="1" dirty="0" err="1" smtClean="0"/>
              <a:t>teacher</a:t>
            </a:r>
            <a:r>
              <a:rPr lang="de-DE" sz="2400" b="1" dirty="0" smtClean="0"/>
              <a:t> </a:t>
            </a:r>
            <a:r>
              <a:rPr lang="de-DE" sz="2400" b="1" dirty="0" err="1" smtClean="0"/>
              <a:t>education</a:t>
            </a:r>
            <a:endParaRPr lang="de-DE" sz="2400" b="1" dirty="0"/>
          </a:p>
        </p:txBody>
      </p:sp>
      <p:sp>
        <p:nvSpPr>
          <p:cNvPr id="13315" name="Textfeld 3"/>
          <p:cNvSpPr txBox="1">
            <a:spLocks noChangeArrowheads="1"/>
          </p:cNvSpPr>
          <p:nvPr/>
        </p:nvSpPr>
        <p:spPr bwMode="auto">
          <a:xfrm>
            <a:off x="1042988" y="908050"/>
            <a:ext cx="2233612" cy="369888"/>
          </a:xfrm>
          <a:prstGeom prst="rect">
            <a:avLst/>
          </a:prstGeom>
          <a:noFill/>
          <a:ln w="9525">
            <a:noFill/>
            <a:miter lim="800000"/>
            <a:headEnd/>
            <a:tailEnd/>
          </a:ln>
        </p:spPr>
        <p:txBody>
          <a:bodyPr>
            <a:spAutoFit/>
          </a:bodyPr>
          <a:lstStyle/>
          <a:p>
            <a:endParaRPr lang="de-DE"/>
          </a:p>
        </p:txBody>
      </p:sp>
      <p:sp>
        <p:nvSpPr>
          <p:cNvPr id="13316" name="Textfeld 4"/>
          <p:cNvSpPr txBox="1">
            <a:spLocks noChangeArrowheads="1"/>
          </p:cNvSpPr>
          <p:nvPr/>
        </p:nvSpPr>
        <p:spPr bwMode="auto">
          <a:xfrm>
            <a:off x="4932363" y="1052513"/>
            <a:ext cx="2879725" cy="369887"/>
          </a:xfrm>
          <a:prstGeom prst="rect">
            <a:avLst/>
          </a:prstGeom>
          <a:noFill/>
          <a:ln w="9525">
            <a:noFill/>
            <a:miter lim="800000"/>
            <a:headEnd/>
            <a:tailEnd/>
          </a:ln>
        </p:spPr>
        <p:txBody>
          <a:bodyPr>
            <a:spAutoFit/>
          </a:bodyPr>
          <a:lstStyle/>
          <a:p>
            <a:endParaRPr lang="de-DE"/>
          </a:p>
        </p:txBody>
      </p:sp>
      <p:pic>
        <p:nvPicPr>
          <p:cNvPr id="13317" name="Inhaltsplatzhalter 5" descr="Foto"/>
          <p:cNvPicPr>
            <a:picLocks/>
          </p:cNvPicPr>
          <p:nvPr/>
        </p:nvPicPr>
        <p:blipFill>
          <a:blip r:embed="rId2"/>
          <a:srcRect/>
          <a:stretch>
            <a:fillRect/>
          </a:stretch>
        </p:blipFill>
        <p:spPr bwMode="auto">
          <a:xfrm>
            <a:off x="395288" y="260350"/>
            <a:ext cx="3024187" cy="2663825"/>
          </a:xfrm>
          <a:prstGeom prst="rect">
            <a:avLst/>
          </a:prstGeom>
          <a:noFill/>
          <a:ln w="9525">
            <a:noFill/>
            <a:miter lim="800000"/>
            <a:headEnd/>
            <a:tailEnd/>
          </a:ln>
        </p:spPr>
      </p:pic>
      <p:pic>
        <p:nvPicPr>
          <p:cNvPr id="13318" name="Inhaltsplatzhalter 6" descr="http://upload.wikimedia.org/wikipedia/de/thumb/9/95/LinDom-stitched.jpg/180px-LinDom-stitched.jpg">
            <a:hlinkClick r:id="rId3"/>
          </p:cNvPr>
          <p:cNvPicPr>
            <a:picLocks/>
          </p:cNvPicPr>
          <p:nvPr/>
        </p:nvPicPr>
        <p:blipFill>
          <a:blip r:embed="rId4"/>
          <a:srcRect/>
          <a:stretch>
            <a:fillRect/>
          </a:stretch>
        </p:blipFill>
        <p:spPr bwMode="auto">
          <a:xfrm>
            <a:off x="4643438" y="260350"/>
            <a:ext cx="2808287" cy="2663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eaLnBrk="1" fontAlgn="auto" hangingPunct="1">
              <a:spcAft>
                <a:spcPts val="0"/>
              </a:spcAft>
              <a:defRPr/>
            </a:pPr>
            <a:r>
              <a:rPr lang="de-DE" dirty="0" smtClean="0">
                <a:solidFill>
                  <a:schemeClr val="accent1">
                    <a:lumMod val="75000"/>
                  </a:schemeClr>
                </a:solidFill>
              </a:rPr>
              <a:t>Organisatorisches</a:t>
            </a:r>
            <a:endParaRPr lang="de-DE" dirty="0">
              <a:solidFill>
                <a:schemeClr val="accent1">
                  <a:lumMod val="75000"/>
                </a:schemeClr>
              </a:solidFill>
            </a:endParaRPr>
          </a:p>
        </p:txBody>
      </p:sp>
      <p:graphicFrame>
        <p:nvGraphicFramePr>
          <p:cNvPr id="4" name="Inhaltsplatzhalter 3"/>
          <p:cNvGraphicFramePr>
            <a:graphicFrameLocks noGrp="1"/>
          </p:cNvGraphicFramePr>
          <p:nvPr>
            <p:ph idx="1"/>
          </p:nvPr>
        </p:nvGraphicFramePr>
        <p:xfrm>
          <a:off x="457200" y="1752600"/>
          <a:ext cx="8229600" cy="43484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de-DE" dirty="0" smtClean="0"/>
                        <a:t>Wann?</a:t>
                      </a:r>
                      <a:endParaRPr lang="de-DE" dirty="0"/>
                    </a:p>
                  </a:txBody>
                  <a:tcPr/>
                </a:tc>
                <a:tc>
                  <a:txBody>
                    <a:bodyPr/>
                    <a:lstStyle/>
                    <a:p>
                      <a:r>
                        <a:rPr lang="de-DE" dirty="0" smtClean="0"/>
                        <a:t>Wo?</a:t>
                      </a:r>
                      <a:endParaRPr lang="de-DE" dirty="0"/>
                    </a:p>
                  </a:txBody>
                  <a:tcPr/>
                </a:tc>
                <a:tc>
                  <a:txBody>
                    <a:bodyPr/>
                    <a:lstStyle/>
                    <a:p>
                      <a:r>
                        <a:rPr lang="de-DE" dirty="0" smtClean="0"/>
                        <a:t>Was?</a:t>
                      </a:r>
                      <a:endParaRPr lang="de-DE" dirty="0"/>
                    </a:p>
                  </a:txBody>
                  <a:tcPr/>
                </a:tc>
              </a:tr>
              <a:tr h="370840">
                <a:tc>
                  <a:txBody>
                    <a:bodyPr/>
                    <a:lstStyle/>
                    <a:p>
                      <a:r>
                        <a:rPr lang="de-DE" dirty="0" smtClean="0"/>
                        <a:t>18.-20.</a:t>
                      </a:r>
                      <a:r>
                        <a:rPr lang="de-DE" baseline="0" dirty="0" smtClean="0"/>
                        <a:t> 08. </a:t>
                      </a:r>
                      <a:r>
                        <a:rPr lang="de-DE" dirty="0" smtClean="0"/>
                        <a:t> 2013</a:t>
                      </a:r>
                      <a:endParaRPr lang="de-DE" dirty="0"/>
                    </a:p>
                  </a:txBody>
                  <a:tcPr/>
                </a:tc>
                <a:tc>
                  <a:txBody>
                    <a:bodyPr/>
                    <a:lstStyle/>
                    <a:p>
                      <a:r>
                        <a:rPr lang="de-DE" dirty="0" smtClean="0"/>
                        <a:t>Linköping</a:t>
                      </a:r>
                      <a:endParaRPr lang="de-DE" dirty="0"/>
                    </a:p>
                  </a:txBody>
                  <a:tcPr/>
                </a:tc>
                <a:tc>
                  <a:txBody>
                    <a:bodyPr/>
                    <a:lstStyle/>
                    <a:p>
                      <a:r>
                        <a:rPr lang="de-DE" dirty="0" smtClean="0"/>
                        <a:t>Steuergruppentreffen</a:t>
                      </a:r>
                      <a:endParaRPr lang="de-DE" dirty="0"/>
                    </a:p>
                  </a:txBody>
                  <a:tcPr/>
                </a:tc>
              </a:tr>
              <a:tr h="370840">
                <a:tc>
                  <a:txBody>
                    <a:bodyPr/>
                    <a:lstStyle/>
                    <a:p>
                      <a:r>
                        <a:rPr lang="de-DE" dirty="0" smtClean="0"/>
                        <a:t>26. 08.</a:t>
                      </a:r>
                      <a:r>
                        <a:rPr lang="de-DE" baseline="0" dirty="0" smtClean="0"/>
                        <a:t> </a:t>
                      </a:r>
                      <a:r>
                        <a:rPr lang="de-DE" dirty="0" smtClean="0"/>
                        <a:t> 2013</a:t>
                      </a:r>
                      <a:endParaRPr lang="de-DE" dirty="0"/>
                    </a:p>
                  </a:txBody>
                  <a:tcPr/>
                </a:tc>
                <a:tc>
                  <a:txBody>
                    <a:bodyPr/>
                    <a:lstStyle/>
                    <a:p>
                      <a:r>
                        <a:rPr lang="de-DE" dirty="0" smtClean="0"/>
                        <a:t>Flensburg</a:t>
                      </a:r>
                      <a:endParaRPr lang="de-DE" dirty="0"/>
                    </a:p>
                  </a:txBody>
                  <a:tcPr/>
                </a:tc>
                <a:tc>
                  <a:txBody>
                    <a:bodyPr/>
                    <a:lstStyle/>
                    <a:p>
                      <a:r>
                        <a:rPr lang="de-DE" dirty="0" smtClean="0"/>
                        <a:t>Auftaktveranstaltung</a:t>
                      </a:r>
                      <a:endParaRPr lang="de-DE" dirty="0"/>
                    </a:p>
                  </a:txBody>
                  <a:tcPr/>
                </a:tc>
              </a:tr>
              <a:tr h="370840">
                <a:tc>
                  <a:txBody>
                    <a:bodyPr/>
                    <a:lstStyle/>
                    <a:p>
                      <a:r>
                        <a:rPr lang="de-DE" dirty="0" smtClean="0">
                          <a:solidFill>
                            <a:srgbClr val="FF0000"/>
                          </a:solidFill>
                        </a:rPr>
                        <a:t>19. 09. 2013</a:t>
                      </a:r>
                      <a:endParaRPr lang="de-DE" dirty="0">
                        <a:solidFill>
                          <a:srgbClr val="FF0000"/>
                        </a:solidFill>
                      </a:endParaRPr>
                    </a:p>
                  </a:txBody>
                  <a:tcPr/>
                </a:tc>
                <a:tc>
                  <a:txBody>
                    <a:bodyPr/>
                    <a:lstStyle/>
                    <a:p>
                      <a:r>
                        <a:rPr lang="de-DE" dirty="0" smtClean="0">
                          <a:solidFill>
                            <a:srgbClr val="FF0000"/>
                          </a:solidFill>
                        </a:rPr>
                        <a:t>Flensburg</a:t>
                      </a:r>
                      <a:endParaRPr lang="de-DE" dirty="0">
                        <a:solidFill>
                          <a:srgbClr val="FF0000"/>
                        </a:solidFill>
                      </a:endParaRPr>
                    </a:p>
                  </a:txBody>
                  <a:tcPr/>
                </a:tc>
                <a:tc>
                  <a:txBody>
                    <a:bodyPr/>
                    <a:lstStyle/>
                    <a:p>
                      <a:r>
                        <a:rPr lang="de-DE" dirty="0" smtClean="0">
                          <a:solidFill>
                            <a:srgbClr val="FF0000"/>
                          </a:solidFill>
                        </a:rPr>
                        <a:t>Treffen Projektteilnehmer</a:t>
                      </a:r>
                      <a:endParaRPr lang="de-DE" dirty="0">
                        <a:solidFill>
                          <a:srgbClr val="FF0000"/>
                        </a:solidFill>
                      </a:endParaRPr>
                    </a:p>
                  </a:txBody>
                  <a:tcPr/>
                </a:tc>
              </a:tr>
              <a:tr h="370840">
                <a:tc>
                  <a:txBody>
                    <a:bodyPr/>
                    <a:lstStyle/>
                    <a:p>
                      <a:r>
                        <a:rPr lang="de-DE" dirty="0" smtClean="0"/>
                        <a:t>21.</a:t>
                      </a:r>
                      <a:r>
                        <a:rPr lang="de-DE" baseline="0" dirty="0" smtClean="0"/>
                        <a:t> </a:t>
                      </a:r>
                      <a:r>
                        <a:rPr lang="de-DE" dirty="0" smtClean="0"/>
                        <a:t>– 25.10. 2013</a:t>
                      </a:r>
                      <a:endParaRPr lang="de-DE" dirty="0"/>
                    </a:p>
                  </a:txBody>
                  <a:tcPr/>
                </a:tc>
                <a:tc>
                  <a:txBody>
                    <a:bodyPr/>
                    <a:lstStyle/>
                    <a:p>
                      <a:r>
                        <a:rPr lang="de-DE" dirty="0" smtClean="0"/>
                        <a:t>Linköping</a:t>
                      </a:r>
                      <a:endParaRPr lang="de-DE" dirty="0"/>
                    </a:p>
                  </a:txBody>
                  <a:tcPr/>
                </a:tc>
                <a:tc>
                  <a:txBody>
                    <a:bodyPr/>
                    <a:lstStyle/>
                    <a:p>
                      <a:r>
                        <a:rPr lang="de-DE" dirty="0" smtClean="0"/>
                        <a:t>1. Lehreraustausch</a:t>
                      </a:r>
                      <a:endParaRPr lang="de-DE" dirty="0"/>
                    </a:p>
                  </a:txBody>
                  <a:tcPr/>
                </a:tc>
              </a:tr>
              <a:tr h="370840">
                <a:tc>
                  <a:txBody>
                    <a:bodyPr/>
                    <a:lstStyle/>
                    <a:p>
                      <a:r>
                        <a:rPr lang="de-DE" dirty="0" smtClean="0"/>
                        <a:t>25. – 29.11.2013</a:t>
                      </a:r>
                      <a:endParaRPr lang="de-DE" dirty="0"/>
                    </a:p>
                  </a:txBody>
                  <a:tcPr/>
                </a:tc>
                <a:tc>
                  <a:txBody>
                    <a:bodyPr/>
                    <a:lstStyle/>
                    <a:p>
                      <a:r>
                        <a:rPr lang="de-DE" dirty="0" smtClean="0"/>
                        <a:t>Flensburg</a:t>
                      </a:r>
                      <a:endParaRPr lang="de-DE" dirty="0"/>
                    </a:p>
                  </a:txBody>
                  <a:tcPr/>
                </a:tc>
                <a:tc>
                  <a:txBody>
                    <a:bodyPr/>
                    <a:lstStyle/>
                    <a:p>
                      <a:r>
                        <a:rPr lang="de-DE" dirty="0" smtClean="0"/>
                        <a:t>2. Lehreraustausch</a:t>
                      </a:r>
                      <a:endParaRPr lang="de-DE" dirty="0"/>
                    </a:p>
                  </a:txBody>
                  <a:tcPr/>
                </a:tc>
              </a:tr>
              <a:tr h="370840">
                <a:tc>
                  <a:txBody>
                    <a:bodyPr/>
                    <a:lstStyle/>
                    <a:p>
                      <a:r>
                        <a:rPr lang="de-DE" dirty="0" smtClean="0"/>
                        <a:t>04. - 07.12.2013</a:t>
                      </a:r>
                      <a:endParaRPr lang="de-DE" dirty="0"/>
                    </a:p>
                  </a:txBody>
                  <a:tcPr/>
                </a:tc>
                <a:tc>
                  <a:txBody>
                    <a:bodyPr/>
                    <a:lstStyle/>
                    <a:p>
                      <a:r>
                        <a:rPr lang="de-DE" dirty="0" smtClean="0"/>
                        <a:t>Flensburg</a:t>
                      </a:r>
                      <a:endParaRPr lang="de-DE" dirty="0"/>
                    </a:p>
                  </a:txBody>
                  <a:tcPr/>
                </a:tc>
                <a:tc>
                  <a:txBody>
                    <a:bodyPr/>
                    <a:lstStyle/>
                    <a:p>
                      <a:r>
                        <a:rPr lang="de-DE" dirty="0" smtClean="0"/>
                        <a:t>Steuergruppentreffen</a:t>
                      </a:r>
                      <a:endParaRPr lang="de-DE" dirty="0"/>
                    </a:p>
                  </a:txBody>
                  <a:tcPr/>
                </a:tc>
              </a:tr>
              <a:tr h="370840">
                <a:tc>
                  <a:txBody>
                    <a:bodyPr/>
                    <a:lstStyle/>
                    <a:p>
                      <a:r>
                        <a:rPr lang="de-DE" dirty="0" smtClean="0"/>
                        <a:t>31.03. - 04.04.2014</a:t>
                      </a:r>
                      <a:endParaRPr lang="de-DE" dirty="0"/>
                    </a:p>
                  </a:txBody>
                  <a:tcPr/>
                </a:tc>
                <a:tc>
                  <a:txBody>
                    <a:bodyPr/>
                    <a:lstStyle/>
                    <a:p>
                      <a:r>
                        <a:rPr lang="de-DE" dirty="0" smtClean="0"/>
                        <a:t>Linköping</a:t>
                      </a:r>
                      <a:endParaRPr lang="de-DE" dirty="0"/>
                    </a:p>
                  </a:txBody>
                  <a:tcPr/>
                </a:tc>
                <a:tc>
                  <a:txBody>
                    <a:bodyPr/>
                    <a:lstStyle/>
                    <a:p>
                      <a:r>
                        <a:rPr lang="de-DE" dirty="0" smtClean="0"/>
                        <a:t>3. Lehreraustausch</a:t>
                      </a:r>
                      <a:endParaRPr lang="de-DE" dirty="0"/>
                    </a:p>
                  </a:txBody>
                  <a:tcPr/>
                </a:tc>
              </a:tr>
              <a:tr h="370840">
                <a:tc>
                  <a:txBody>
                    <a:bodyPr/>
                    <a:lstStyle/>
                    <a:p>
                      <a:r>
                        <a:rPr lang="de-DE" dirty="0" smtClean="0"/>
                        <a:t>13.</a:t>
                      </a:r>
                      <a:r>
                        <a:rPr lang="de-DE" baseline="0" dirty="0" smtClean="0"/>
                        <a:t> – 15. 05. 2014</a:t>
                      </a:r>
                      <a:endParaRPr lang="de-DE" dirty="0"/>
                    </a:p>
                  </a:txBody>
                  <a:tcPr/>
                </a:tc>
                <a:tc>
                  <a:txBody>
                    <a:bodyPr/>
                    <a:lstStyle/>
                    <a:p>
                      <a:r>
                        <a:rPr lang="de-DE" dirty="0" smtClean="0"/>
                        <a:t>Flensburg</a:t>
                      </a:r>
                      <a:endParaRPr lang="de-DE" dirty="0"/>
                    </a:p>
                  </a:txBody>
                  <a:tcPr/>
                </a:tc>
                <a:tc>
                  <a:txBody>
                    <a:bodyPr/>
                    <a:lstStyle/>
                    <a:p>
                      <a:r>
                        <a:rPr lang="de-DE" dirty="0" smtClean="0"/>
                        <a:t>Steuergruppentreffen</a:t>
                      </a:r>
                      <a:endParaRPr lang="de-DE" dirty="0"/>
                    </a:p>
                  </a:txBody>
                  <a:tcPr/>
                </a:tc>
              </a:tr>
              <a:tr h="370840">
                <a:tc>
                  <a:txBody>
                    <a:bodyPr/>
                    <a:lstStyle/>
                    <a:p>
                      <a:r>
                        <a:rPr lang="de-DE" dirty="0" smtClean="0"/>
                        <a:t>September</a:t>
                      </a:r>
                      <a:r>
                        <a:rPr lang="de-DE" baseline="0" dirty="0" smtClean="0"/>
                        <a:t> </a:t>
                      </a:r>
                      <a:r>
                        <a:rPr lang="de-DE" dirty="0" smtClean="0"/>
                        <a:t>2014</a:t>
                      </a:r>
                      <a:endParaRPr lang="de-DE" dirty="0"/>
                    </a:p>
                  </a:txBody>
                  <a:tcPr/>
                </a:tc>
                <a:tc>
                  <a:txBody>
                    <a:bodyPr/>
                    <a:lstStyle/>
                    <a:p>
                      <a:r>
                        <a:rPr lang="de-DE" dirty="0" smtClean="0"/>
                        <a:t>Flensburg</a:t>
                      </a:r>
                      <a:endParaRPr lang="de-DE" dirty="0"/>
                    </a:p>
                  </a:txBody>
                  <a:tcPr/>
                </a:tc>
                <a:tc>
                  <a:txBody>
                    <a:bodyPr/>
                    <a:lstStyle/>
                    <a:p>
                      <a:r>
                        <a:rPr lang="de-DE" dirty="0" smtClean="0"/>
                        <a:t>4. Lehreraustausch</a:t>
                      </a:r>
                      <a:endParaRPr lang="de-DE" dirty="0"/>
                    </a:p>
                  </a:txBody>
                  <a:tcPr/>
                </a:tc>
              </a:tr>
              <a:tr h="370840">
                <a:tc>
                  <a:txBody>
                    <a:bodyPr/>
                    <a:lstStyle/>
                    <a:p>
                      <a:r>
                        <a:rPr lang="de-DE" dirty="0" smtClean="0"/>
                        <a:t>Mai</a:t>
                      </a:r>
                      <a:r>
                        <a:rPr lang="de-DE" baseline="0" dirty="0" smtClean="0"/>
                        <a:t> 2015</a:t>
                      </a:r>
                      <a:endParaRPr lang="de-DE" dirty="0"/>
                    </a:p>
                  </a:txBody>
                  <a:tcPr/>
                </a:tc>
                <a:tc>
                  <a:txBody>
                    <a:bodyPr/>
                    <a:lstStyle/>
                    <a:p>
                      <a:r>
                        <a:rPr lang="de-DE" dirty="0" smtClean="0"/>
                        <a:t>Linköping</a:t>
                      </a:r>
                      <a:endParaRPr lang="de-DE" dirty="0"/>
                    </a:p>
                  </a:txBody>
                  <a:tcPr/>
                </a:tc>
                <a:tc>
                  <a:txBody>
                    <a:bodyPr/>
                    <a:lstStyle/>
                    <a:p>
                      <a:r>
                        <a:rPr lang="de-DE" dirty="0" smtClean="0"/>
                        <a:t>Steuergruppentreffen</a:t>
                      </a:r>
                      <a:endParaRPr lang="de-DE"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Inhaltsplatzhalter 2"/>
          <p:cNvSpPr>
            <a:spLocks noGrp="1"/>
          </p:cNvSpPr>
          <p:nvPr>
            <p:ph idx="4294967295"/>
          </p:nvPr>
        </p:nvSpPr>
        <p:spPr>
          <a:xfrm>
            <a:off x="0" y="1752600"/>
            <a:ext cx="8229600" cy="4373563"/>
          </a:xfrm>
        </p:spPr>
        <p:txBody>
          <a:bodyPr/>
          <a:lstStyle/>
          <a:p>
            <a:pPr marL="114300" indent="0" eaLnBrk="1" hangingPunct="1">
              <a:buFont typeface="Arial" charset="0"/>
              <a:buNone/>
            </a:pPr>
            <a:endParaRPr lang="de-DE" smtClean="0"/>
          </a:p>
          <a:p>
            <a:pPr marL="114300" indent="0" algn="ctr" eaLnBrk="1" hangingPunct="1">
              <a:buFont typeface="Arial" charset="0"/>
              <a:buNone/>
            </a:pPr>
            <a:r>
              <a:rPr lang="de-DE" sz="5400" smtClean="0"/>
              <a:t>Wir freuen uns auf Ihre Fragen!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eaLnBrk="1" fontAlgn="auto" hangingPunct="1">
              <a:spcAft>
                <a:spcPts val="0"/>
              </a:spcAft>
              <a:defRPr/>
            </a:pPr>
            <a:r>
              <a:rPr lang="de-DE" dirty="0" smtClean="0">
                <a:solidFill>
                  <a:schemeClr val="accent1">
                    <a:lumMod val="75000"/>
                  </a:schemeClr>
                </a:solidFill>
              </a:rPr>
              <a:t>Gliederung</a:t>
            </a:r>
            <a:endParaRPr lang="de-DE" dirty="0">
              <a:solidFill>
                <a:schemeClr val="accent1">
                  <a:lumMod val="75000"/>
                </a:schemeClr>
              </a:solidFill>
            </a:endParaRPr>
          </a:p>
        </p:txBody>
      </p:sp>
      <p:sp>
        <p:nvSpPr>
          <p:cNvPr id="3" name="Inhaltsplatzhalter 2"/>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de-DE" dirty="0" smtClean="0"/>
              <a:t>Geschichte der Zusammenarbeit zwischen </a:t>
            </a:r>
          </a:p>
          <a:p>
            <a:pPr marL="114300" indent="0" eaLnBrk="1" fontAlgn="auto" hangingPunct="1">
              <a:spcAft>
                <a:spcPts val="0"/>
              </a:spcAft>
              <a:buFont typeface="Arial" pitchFamily="34" charset="0"/>
              <a:buNone/>
              <a:defRPr/>
            </a:pPr>
            <a:r>
              <a:rPr lang="de-DE" dirty="0" smtClean="0"/>
              <a:t>   Flensburg und Linköping</a:t>
            </a:r>
          </a:p>
          <a:p>
            <a:pPr eaLnBrk="1" fontAlgn="auto" hangingPunct="1">
              <a:spcAft>
                <a:spcPts val="0"/>
              </a:spcAft>
              <a:buFont typeface="Arial" pitchFamily="34" charset="0"/>
              <a:buChar char="•"/>
              <a:defRPr/>
            </a:pPr>
            <a:r>
              <a:rPr lang="de-DE" dirty="0" smtClean="0"/>
              <a:t>FL – Lite</a:t>
            </a:r>
          </a:p>
          <a:p>
            <a:pPr eaLnBrk="1" fontAlgn="auto" hangingPunct="1">
              <a:spcAft>
                <a:spcPts val="0"/>
              </a:spcAft>
              <a:buFont typeface="Arial" pitchFamily="34" charset="0"/>
              <a:buChar char="•"/>
              <a:defRPr/>
            </a:pPr>
            <a:r>
              <a:rPr lang="de-DE" dirty="0" smtClean="0"/>
              <a:t>Ziele des Projektes</a:t>
            </a:r>
          </a:p>
          <a:p>
            <a:pPr eaLnBrk="1" fontAlgn="auto" hangingPunct="1">
              <a:spcAft>
                <a:spcPts val="0"/>
              </a:spcAft>
              <a:buFont typeface="Arial" pitchFamily="34" charset="0"/>
              <a:buChar char="•"/>
              <a:defRPr/>
            </a:pPr>
            <a:r>
              <a:rPr lang="de-DE" dirty="0" smtClean="0"/>
              <a:t>Aufgaben der beteiligten Schulen und Institutionen</a:t>
            </a:r>
          </a:p>
          <a:p>
            <a:pPr eaLnBrk="1" fontAlgn="auto" hangingPunct="1">
              <a:spcAft>
                <a:spcPts val="0"/>
              </a:spcAft>
              <a:buFont typeface="Arial" pitchFamily="34" charset="0"/>
              <a:buChar char="•"/>
              <a:defRPr/>
            </a:pPr>
            <a:r>
              <a:rPr lang="de-DE" dirty="0" smtClean="0"/>
              <a:t>Aufgaben der Lehrkräfte</a:t>
            </a:r>
          </a:p>
          <a:p>
            <a:pPr eaLnBrk="1" fontAlgn="auto" hangingPunct="1">
              <a:spcAft>
                <a:spcPts val="0"/>
              </a:spcAft>
              <a:buFont typeface="Arial" pitchFamily="34" charset="0"/>
              <a:buChar char="•"/>
              <a:defRPr/>
            </a:pPr>
            <a:r>
              <a:rPr lang="de-DE" dirty="0" smtClean="0"/>
              <a:t>Organisatorisches</a:t>
            </a:r>
            <a:endParaRPr lang="de-D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eaLnBrk="1" fontAlgn="auto" hangingPunct="1">
              <a:spcAft>
                <a:spcPts val="0"/>
              </a:spcAft>
              <a:defRPr/>
            </a:pPr>
            <a:r>
              <a:rPr lang="de-DE" dirty="0" smtClean="0">
                <a:solidFill>
                  <a:schemeClr val="accent1">
                    <a:lumMod val="75000"/>
                  </a:schemeClr>
                </a:solidFill>
              </a:rPr>
              <a:t>Geschichte der Zusammenarbeit von Flensburg und Linköping</a:t>
            </a:r>
            <a:endParaRPr lang="de-DE" dirty="0">
              <a:solidFill>
                <a:schemeClr val="accent1">
                  <a:lumMod val="75000"/>
                </a:schemeClr>
              </a:solidFill>
            </a:endParaRPr>
          </a:p>
        </p:txBody>
      </p:sp>
      <p:sp>
        <p:nvSpPr>
          <p:cNvPr id="3" name="Inhaltsplatzhalter 2"/>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de-DE" dirty="0" smtClean="0"/>
              <a:t>Zusammenarbeit zwischen den Universitäten</a:t>
            </a:r>
          </a:p>
          <a:p>
            <a:pPr eaLnBrk="1" fontAlgn="auto" hangingPunct="1">
              <a:spcAft>
                <a:spcPts val="0"/>
              </a:spcAft>
              <a:buFont typeface="Arial" pitchFamily="34" charset="0"/>
              <a:buChar char="•"/>
              <a:defRPr/>
            </a:pPr>
            <a:r>
              <a:rPr lang="de-DE" dirty="0" smtClean="0"/>
              <a:t>2009 – 2011: Projekt FLIP</a:t>
            </a:r>
          </a:p>
          <a:p>
            <a:pPr marL="640080" lvl="1" eaLnBrk="1" fontAlgn="auto" hangingPunct="1">
              <a:spcAft>
                <a:spcPts val="0"/>
              </a:spcAft>
              <a:buFont typeface="Arial" pitchFamily="34" charset="0"/>
              <a:buChar char="•"/>
              <a:defRPr/>
            </a:pPr>
            <a:r>
              <a:rPr lang="de-DE" dirty="0" smtClean="0"/>
              <a:t>Vergleich von inklusiven Settings</a:t>
            </a:r>
          </a:p>
          <a:p>
            <a:pPr marL="640080" lvl="1" eaLnBrk="1" fontAlgn="auto" hangingPunct="1">
              <a:spcAft>
                <a:spcPts val="0"/>
              </a:spcAft>
              <a:buFont typeface="Arial" pitchFamily="34" charset="0"/>
              <a:buChar char="•"/>
              <a:defRPr/>
            </a:pPr>
            <a:r>
              <a:rPr lang="de-DE" dirty="0" smtClean="0"/>
              <a:t>Umgang mit Heterogenität</a:t>
            </a:r>
          </a:p>
          <a:p>
            <a:pPr marL="640080" lvl="1" eaLnBrk="1" fontAlgn="auto" hangingPunct="1">
              <a:spcAft>
                <a:spcPts val="0"/>
              </a:spcAft>
              <a:buFont typeface="Arial" pitchFamily="34" charset="0"/>
              <a:buChar char="•"/>
              <a:defRPr/>
            </a:pPr>
            <a:r>
              <a:rPr lang="de-DE" dirty="0" smtClean="0"/>
              <a:t>Vergleich des deutschen und schwedischen Schulsystems</a:t>
            </a:r>
          </a:p>
          <a:p>
            <a:pPr marL="457517" indent="-342900" eaLnBrk="1" fontAlgn="auto" hangingPunct="1">
              <a:spcAft>
                <a:spcPts val="0"/>
              </a:spcAft>
              <a:defRPr/>
            </a:pPr>
            <a:r>
              <a:rPr lang="de-DE" dirty="0"/>
              <a:t>2011 – 2013: </a:t>
            </a:r>
            <a:r>
              <a:rPr lang="de-DE" dirty="0" smtClean="0"/>
              <a:t>Interimszeit</a:t>
            </a:r>
            <a:endParaRPr lang="de-DE" dirty="0"/>
          </a:p>
          <a:p>
            <a:pPr lvl="1" eaLnBrk="1" fontAlgn="auto" hangingPunct="1">
              <a:spcAft>
                <a:spcPts val="0"/>
              </a:spcAft>
              <a:defRPr/>
            </a:pPr>
            <a:r>
              <a:rPr lang="de-DE" dirty="0" smtClean="0"/>
              <a:t>Gegenseitige Besuche von Schulleitungen in Flensburg und Linköping</a:t>
            </a:r>
          </a:p>
          <a:p>
            <a:pPr lvl="1" eaLnBrk="1" fontAlgn="auto" hangingPunct="1">
              <a:spcAft>
                <a:spcPts val="0"/>
              </a:spcAft>
              <a:defRPr/>
            </a:pPr>
            <a:r>
              <a:rPr lang="de-DE" dirty="0" smtClean="0"/>
              <a:t>Hospitationen von Lehrkräften</a:t>
            </a:r>
          </a:p>
          <a:p>
            <a:pPr lvl="1" eaLnBrk="1" fontAlgn="auto" hangingPunct="1">
              <a:spcAft>
                <a:spcPts val="0"/>
              </a:spcAft>
              <a:defRPr/>
            </a:pPr>
            <a:r>
              <a:rPr lang="de-DE" dirty="0" smtClean="0"/>
              <a:t>Mini Referendariat</a:t>
            </a:r>
            <a:endParaRPr lang="de-D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eaLnBrk="1" fontAlgn="auto" hangingPunct="1">
              <a:spcAft>
                <a:spcPts val="0"/>
              </a:spcAft>
              <a:defRPr/>
            </a:pPr>
            <a:r>
              <a:rPr lang="de-DE" dirty="0" smtClean="0">
                <a:solidFill>
                  <a:schemeClr val="accent1">
                    <a:lumMod val="75000"/>
                  </a:schemeClr>
                </a:solidFill>
              </a:rPr>
              <a:t>FL - </a:t>
            </a:r>
            <a:r>
              <a:rPr lang="de-DE" dirty="0" err="1" smtClean="0">
                <a:solidFill>
                  <a:schemeClr val="accent1">
                    <a:lumMod val="75000"/>
                  </a:schemeClr>
                </a:solidFill>
              </a:rPr>
              <a:t>lite</a:t>
            </a:r>
            <a:endParaRPr lang="de-DE" dirty="0">
              <a:solidFill>
                <a:schemeClr val="accent1">
                  <a:lumMod val="75000"/>
                </a:schemeClr>
              </a:solidFill>
            </a:endParaRPr>
          </a:p>
        </p:txBody>
      </p:sp>
      <p:sp>
        <p:nvSpPr>
          <p:cNvPr id="3" name="Inhaltsplatzhalter 2"/>
          <p:cNvSpPr>
            <a:spLocks noGrp="1"/>
          </p:cNvSpPr>
          <p:nvPr>
            <p:ph idx="1"/>
          </p:nvPr>
        </p:nvSpPr>
        <p:spPr/>
        <p:txBody>
          <a:bodyPr>
            <a:normAutofit lnSpcReduction="10000"/>
          </a:bodyPr>
          <a:lstStyle/>
          <a:p>
            <a:pPr eaLnBrk="1" hangingPunct="1">
              <a:lnSpc>
                <a:spcPct val="90000"/>
              </a:lnSpc>
              <a:defRPr/>
            </a:pPr>
            <a:r>
              <a:rPr lang="de-DE" dirty="0" smtClean="0"/>
              <a:t>Neues Projekt</a:t>
            </a:r>
          </a:p>
          <a:p>
            <a:pPr eaLnBrk="1" hangingPunct="1">
              <a:lnSpc>
                <a:spcPct val="90000"/>
              </a:lnSpc>
              <a:defRPr/>
            </a:pPr>
            <a:r>
              <a:rPr lang="de-DE" dirty="0" smtClean="0"/>
              <a:t>Laufzeit 2013 bis 2015</a:t>
            </a:r>
          </a:p>
          <a:p>
            <a:pPr eaLnBrk="1" hangingPunct="1">
              <a:lnSpc>
                <a:spcPct val="90000"/>
              </a:lnSpc>
              <a:defRPr/>
            </a:pPr>
            <a:r>
              <a:rPr lang="de-DE" dirty="0" smtClean="0"/>
              <a:t>Finanziert im Rahmen des </a:t>
            </a:r>
            <a:r>
              <a:rPr lang="de-DE" dirty="0" err="1" smtClean="0"/>
              <a:t>comenius</a:t>
            </a:r>
            <a:r>
              <a:rPr lang="de-DE" dirty="0" smtClean="0"/>
              <a:t> </a:t>
            </a:r>
            <a:r>
              <a:rPr lang="de-DE" dirty="0" err="1" smtClean="0"/>
              <a:t>regio</a:t>
            </a:r>
            <a:r>
              <a:rPr lang="de-DE" dirty="0" smtClean="0"/>
              <a:t> Programmes zum lebenslangen Lernen</a:t>
            </a:r>
          </a:p>
          <a:p>
            <a:pPr eaLnBrk="1" hangingPunct="1">
              <a:lnSpc>
                <a:spcPct val="90000"/>
              </a:lnSpc>
              <a:defRPr/>
            </a:pPr>
            <a:r>
              <a:rPr lang="de-DE" dirty="0" smtClean="0"/>
              <a:t>Einziges neues Projekt in Schleswig-Holstein</a:t>
            </a:r>
          </a:p>
          <a:p>
            <a:pPr eaLnBrk="1" hangingPunct="1">
              <a:lnSpc>
                <a:spcPct val="90000"/>
              </a:lnSpc>
              <a:defRPr/>
            </a:pPr>
            <a:r>
              <a:rPr lang="de-DE" dirty="0" smtClean="0"/>
              <a:t>Partner: </a:t>
            </a:r>
          </a:p>
          <a:p>
            <a:pPr lvl="1" eaLnBrk="1" hangingPunct="1">
              <a:lnSpc>
                <a:spcPct val="90000"/>
              </a:lnSpc>
              <a:defRPr/>
            </a:pPr>
            <a:r>
              <a:rPr lang="de-DE" dirty="0" smtClean="0"/>
              <a:t>6 Schulen: Hohlwegschule, Schule auf der </a:t>
            </a:r>
            <a:r>
              <a:rPr lang="de-DE" dirty="0" err="1" smtClean="0"/>
              <a:t>Rude</a:t>
            </a:r>
            <a:r>
              <a:rPr lang="de-DE" dirty="0" smtClean="0"/>
              <a:t>, Waldschule, Gemeinschaftsschule Flensburg West, Käte Lassen Schule, Auguste Viktoria Schule</a:t>
            </a:r>
          </a:p>
          <a:p>
            <a:pPr lvl="1" eaLnBrk="1" hangingPunct="1">
              <a:lnSpc>
                <a:spcPct val="90000"/>
              </a:lnSpc>
              <a:defRPr/>
            </a:pPr>
            <a:r>
              <a:rPr lang="de-DE" dirty="0" smtClean="0"/>
              <a:t>4 Institutionen: IQSH, Zentrum für Lehrerbildung, EULE, Schulamt der Stadt Flensburg</a:t>
            </a:r>
          </a:p>
          <a:p>
            <a:pPr lvl="1" eaLnBrk="1" hangingPunct="1">
              <a:lnSpc>
                <a:spcPct val="90000"/>
              </a:lnSpc>
              <a:defRPr/>
            </a:pPr>
            <a:r>
              <a:rPr lang="de-DE" dirty="0" smtClean="0"/>
              <a:t>Auf schwedischer Seite: 2 Schulen, Universität und Kommune</a:t>
            </a:r>
          </a:p>
          <a:p>
            <a:pPr lvl="1" eaLnBrk="1" hangingPunct="1">
              <a:lnSpc>
                <a:spcPct val="90000"/>
              </a:lnSpc>
              <a:defRPr/>
            </a:pPr>
            <a:r>
              <a:rPr lang="de-DE" dirty="0" smtClean="0"/>
              <a:t>Federführung: Schulamt der Stadt Flensburg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eaLnBrk="1" fontAlgn="auto" hangingPunct="1">
              <a:spcAft>
                <a:spcPts val="0"/>
              </a:spcAft>
              <a:defRPr/>
            </a:pPr>
            <a:r>
              <a:rPr lang="de-DE" dirty="0" smtClean="0">
                <a:solidFill>
                  <a:schemeClr val="accent1">
                    <a:lumMod val="75000"/>
                  </a:schemeClr>
                </a:solidFill>
              </a:rPr>
              <a:t>Ziele des Projekts</a:t>
            </a:r>
            <a:endParaRPr lang="de-DE" dirty="0">
              <a:solidFill>
                <a:schemeClr val="accent1">
                  <a:lumMod val="75000"/>
                </a:schemeClr>
              </a:solidFill>
            </a:endParaRPr>
          </a:p>
        </p:txBody>
      </p:sp>
      <p:sp>
        <p:nvSpPr>
          <p:cNvPr id="17410" name="Inhaltsplatzhalter 2"/>
          <p:cNvSpPr>
            <a:spLocks noGrp="1"/>
          </p:cNvSpPr>
          <p:nvPr>
            <p:ph idx="1"/>
          </p:nvPr>
        </p:nvSpPr>
        <p:spPr/>
        <p:txBody>
          <a:bodyPr/>
          <a:lstStyle/>
          <a:p>
            <a:pPr eaLnBrk="1" hangingPunct="1">
              <a:lnSpc>
                <a:spcPct val="90000"/>
              </a:lnSpc>
            </a:pPr>
            <a:r>
              <a:rPr lang="de-DE" sz="2200" b="1" smtClean="0">
                <a:latin typeface="Book Antiqua" pitchFamily="18" charset="0"/>
              </a:rPr>
              <a:t>Gemeinsamkeiten und Unterschiede</a:t>
            </a:r>
            <a:r>
              <a:rPr lang="de-DE" sz="2200" smtClean="0">
                <a:latin typeface="Book Antiqua" pitchFamily="18" charset="0"/>
              </a:rPr>
              <a:t> der schwedischen und deutschen Lehrerbildung unter besonderer Berücksichtigung der </a:t>
            </a:r>
            <a:r>
              <a:rPr lang="de-DE" sz="2200" b="1" smtClean="0">
                <a:latin typeface="Book Antiqua" pitchFamily="18" charset="0"/>
              </a:rPr>
              <a:t>Berufseinführungsphase</a:t>
            </a:r>
            <a:r>
              <a:rPr lang="de-DE" sz="2200" smtClean="0">
                <a:latin typeface="Book Antiqua" pitchFamily="18" charset="0"/>
              </a:rPr>
              <a:t> und des weiteren Professionalisierungsprozesses von Lehrerinnen und Lehrern</a:t>
            </a:r>
          </a:p>
          <a:p>
            <a:pPr eaLnBrk="1" hangingPunct="1">
              <a:lnSpc>
                <a:spcPct val="90000"/>
              </a:lnSpc>
            </a:pPr>
            <a:r>
              <a:rPr lang="de-DE" sz="2200" smtClean="0">
                <a:latin typeface="Book Antiqua" pitchFamily="18" charset="0"/>
              </a:rPr>
              <a:t>Gemeinsame Entwicklung </a:t>
            </a:r>
            <a:r>
              <a:rPr lang="de-DE" sz="2200" b="1" smtClean="0">
                <a:latin typeface="Book Antiqua" pitchFamily="18" charset="0"/>
              </a:rPr>
              <a:t>neuer Formen der kollegialen</a:t>
            </a:r>
            <a:r>
              <a:rPr lang="de-DE" sz="2200" smtClean="0">
                <a:latin typeface="Book Antiqua" pitchFamily="18" charset="0"/>
              </a:rPr>
              <a:t> </a:t>
            </a:r>
            <a:r>
              <a:rPr lang="de-DE" sz="2200" b="1" smtClean="0">
                <a:latin typeface="Book Antiqua" pitchFamily="18" charset="0"/>
              </a:rPr>
              <a:t>Beratung</a:t>
            </a:r>
            <a:r>
              <a:rPr lang="de-DE" sz="2200" smtClean="0">
                <a:latin typeface="Book Antiqua" pitchFamily="18" charset="0"/>
              </a:rPr>
              <a:t> bei der Betreuung junger Lehrkräfte</a:t>
            </a:r>
          </a:p>
          <a:p>
            <a:pPr eaLnBrk="1" hangingPunct="1">
              <a:lnSpc>
                <a:spcPct val="90000"/>
              </a:lnSpc>
            </a:pPr>
            <a:r>
              <a:rPr lang="de-DE" sz="2200" smtClean="0">
                <a:latin typeface="Book Antiqua" pitchFamily="18" charset="0"/>
              </a:rPr>
              <a:t>Entwicklung von </a:t>
            </a:r>
            <a:r>
              <a:rPr lang="de-DE" sz="2200" b="1" smtClean="0">
                <a:latin typeface="Book Antiqua" pitchFamily="18" charset="0"/>
              </a:rPr>
              <a:t>Beratungskompetenzen</a:t>
            </a:r>
            <a:r>
              <a:rPr lang="de-DE" sz="2200" smtClean="0">
                <a:latin typeface="Book Antiqua" pitchFamily="18" charset="0"/>
              </a:rPr>
              <a:t>  betreuender Lehrkräfte und Schulleitungsmitglieder</a:t>
            </a:r>
          </a:p>
          <a:p>
            <a:pPr eaLnBrk="1" hangingPunct="1">
              <a:lnSpc>
                <a:spcPct val="90000"/>
              </a:lnSpc>
            </a:pPr>
            <a:r>
              <a:rPr lang="de-DE" sz="2200" smtClean="0">
                <a:latin typeface="Book Antiqua" pitchFamily="18" charset="0"/>
              </a:rPr>
              <a:t>Erste Schritte zur </a:t>
            </a:r>
            <a:r>
              <a:rPr lang="de-DE" sz="2200" b="1" smtClean="0">
                <a:latin typeface="Book Antiqua" pitchFamily="18" charset="0"/>
              </a:rPr>
              <a:t>Entwicklung eines Beratungsmodells</a:t>
            </a:r>
            <a:r>
              <a:rPr lang="de-DE" sz="2200" smtClean="0">
                <a:latin typeface="Book Antiqua" pitchFamily="18" charset="0"/>
              </a:rPr>
              <a:t> für die Berufseinführungsphase von Lehrkräften, das in beiden Partnerregionen genutzt werden kann. Einen Schwerpunkt soll die Arbeit mit Mathematik- und Naturwissenschaftslehrkräften bilden.</a:t>
            </a:r>
          </a:p>
          <a:p>
            <a:pPr eaLnBrk="1" hangingPunct="1">
              <a:lnSpc>
                <a:spcPct val="90000"/>
              </a:lnSpc>
            </a:pPr>
            <a:endParaRPr lang="de-DE" sz="22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eaLnBrk="1" fontAlgn="auto" hangingPunct="1">
              <a:spcAft>
                <a:spcPts val="0"/>
              </a:spcAft>
              <a:defRPr/>
            </a:pPr>
            <a:r>
              <a:rPr lang="de-DE" dirty="0" smtClean="0">
                <a:solidFill>
                  <a:schemeClr val="accent1">
                    <a:lumMod val="75000"/>
                  </a:schemeClr>
                </a:solidFill>
              </a:rPr>
              <a:t>Aufgaben der beteiligten Schulen</a:t>
            </a:r>
            <a:endParaRPr lang="de-DE" dirty="0">
              <a:solidFill>
                <a:schemeClr val="accent1">
                  <a:lumMod val="75000"/>
                </a:schemeClr>
              </a:solidFill>
            </a:endParaRPr>
          </a:p>
        </p:txBody>
      </p:sp>
      <p:sp>
        <p:nvSpPr>
          <p:cNvPr id="18434" name="Inhaltsplatzhalter 2"/>
          <p:cNvSpPr>
            <a:spLocks noGrp="1"/>
          </p:cNvSpPr>
          <p:nvPr>
            <p:ph idx="1"/>
          </p:nvPr>
        </p:nvSpPr>
        <p:spPr/>
        <p:txBody>
          <a:bodyPr/>
          <a:lstStyle/>
          <a:p>
            <a:pPr eaLnBrk="1" hangingPunct="1"/>
            <a:r>
              <a:rPr lang="de-DE" smtClean="0"/>
              <a:t>Benennung einer </a:t>
            </a:r>
            <a:r>
              <a:rPr lang="de-DE" b="1" smtClean="0"/>
              <a:t>verantwortlichen Lehrkraft</a:t>
            </a:r>
            <a:r>
              <a:rPr lang="de-DE" smtClean="0"/>
              <a:t>, die direkt oder indirekt mit Ausbildungssituationen an der Schule zu tun hat</a:t>
            </a:r>
          </a:p>
          <a:p>
            <a:pPr eaLnBrk="1" hangingPunct="1"/>
            <a:r>
              <a:rPr lang="de-DE" smtClean="0"/>
              <a:t>Eine Lehrkraft, die </a:t>
            </a:r>
            <a:r>
              <a:rPr lang="de-DE" b="1" smtClean="0"/>
              <a:t>zwei Mal </a:t>
            </a:r>
            <a:r>
              <a:rPr lang="de-DE" smtClean="0"/>
              <a:t>innerhalb dieses Schuljahres für </a:t>
            </a:r>
            <a:r>
              <a:rPr lang="de-DE" b="1" smtClean="0"/>
              <a:t>5 Tage </a:t>
            </a:r>
            <a:r>
              <a:rPr lang="de-DE" smtClean="0"/>
              <a:t>nach Schweden fahren kann</a:t>
            </a:r>
          </a:p>
          <a:p>
            <a:pPr eaLnBrk="1" hangingPunct="1"/>
            <a:r>
              <a:rPr lang="de-DE" smtClean="0"/>
              <a:t>Bereitstellung von </a:t>
            </a:r>
            <a:r>
              <a:rPr lang="de-DE" b="1" smtClean="0"/>
              <a:t>Hospitationsmöglichkeiten</a:t>
            </a:r>
            <a:r>
              <a:rPr lang="de-DE" smtClean="0"/>
              <a:t> während der Besuche der schwedischen Kollegen</a:t>
            </a:r>
          </a:p>
          <a:p>
            <a:pPr eaLnBrk="1" hangingPunct="1"/>
            <a:r>
              <a:rPr lang="de-DE" smtClean="0"/>
              <a:t>Begleitung der schwedischen Kolleginnen und Kollegen während ihres Aufenthalts in Flensburg (auch Nachmittags und Abends)</a:t>
            </a:r>
          </a:p>
          <a:p>
            <a:pPr eaLnBrk="1" hangingPunct="1"/>
            <a:r>
              <a:rPr lang="de-DE" smtClean="0"/>
              <a:t>Der Schwerpunkt sollte im mathematischen und/oder naturwissenschaftlichen Bereich liegen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eaLnBrk="1" fontAlgn="auto" hangingPunct="1">
              <a:spcAft>
                <a:spcPts val="0"/>
              </a:spcAft>
              <a:defRPr/>
            </a:pPr>
            <a:r>
              <a:rPr lang="de-DE" dirty="0" smtClean="0">
                <a:solidFill>
                  <a:schemeClr val="accent1">
                    <a:lumMod val="75000"/>
                  </a:schemeClr>
                </a:solidFill>
              </a:rPr>
              <a:t>Aufgaben der beteiligten Lehrkräfte</a:t>
            </a:r>
            <a:endParaRPr lang="de-DE" dirty="0">
              <a:solidFill>
                <a:schemeClr val="accent1">
                  <a:lumMod val="75000"/>
                </a:schemeClr>
              </a:solidFill>
            </a:endParaRPr>
          </a:p>
        </p:txBody>
      </p:sp>
      <p:sp>
        <p:nvSpPr>
          <p:cNvPr id="3" name="Inhaltsplatzhalter 2"/>
          <p:cNvSpPr>
            <a:spLocks noGrp="1"/>
          </p:cNvSpPr>
          <p:nvPr>
            <p:ph idx="1"/>
          </p:nvPr>
        </p:nvSpPr>
        <p:spPr/>
        <p:txBody>
          <a:bodyPr rtlCol="0">
            <a:normAutofit fontScale="62500" lnSpcReduction="20000"/>
          </a:bodyPr>
          <a:lstStyle/>
          <a:p>
            <a:pPr marL="114300" indent="0" eaLnBrk="1" fontAlgn="auto" hangingPunct="1">
              <a:spcAft>
                <a:spcPts val="0"/>
              </a:spcAft>
              <a:buFont typeface="Arial" pitchFamily="34" charset="0"/>
              <a:buNone/>
              <a:defRPr/>
            </a:pPr>
            <a:r>
              <a:rPr lang="de-DE" dirty="0"/>
              <a:t> Ziel der Besuche:</a:t>
            </a:r>
          </a:p>
          <a:p>
            <a:pPr eaLnBrk="1" fontAlgn="auto" hangingPunct="1">
              <a:spcAft>
                <a:spcPts val="0"/>
              </a:spcAft>
              <a:buFont typeface="Arial" pitchFamily="34" charset="0"/>
              <a:buChar char="•"/>
              <a:defRPr/>
            </a:pPr>
            <a:endParaRPr lang="de-DE" dirty="0"/>
          </a:p>
          <a:p>
            <a:pPr marL="114300" indent="0" eaLnBrk="1" fontAlgn="auto" hangingPunct="1">
              <a:spcAft>
                <a:spcPts val="0"/>
              </a:spcAft>
              <a:buFont typeface="Arial" pitchFamily="34" charset="0"/>
              <a:buNone/>
              <a:defRPr/>
            </a:pPr>
            <a:r>
              <a:rPr lang="de-DE" sz="2900" b="1" dirty="0"/>
              <a:t>Was brauchen professionelle Lehrkräfte?</a:t>
            </a:r>
          </a:p>
          <a:p>
            <a:pPr eaLnBrk="1" fontAlgn="auto" hangingPunct="1">
              <a:spcAft>
                <a:spcPts val="0"/>
              </a:spcAft>
              <a:buFont typeface="Arial" pitchFamily="34" charset="0"/>
              <a:buChar char="•"/>
              <a:defRPr/>
            </a:pPr>
            <a:endParaRPr lang="de-DE" dirty="0"/>
          </a:p>
          <a:p>
            <a:pPr eaLnBrk="1" fontAlgn="auto" hangingPunct="1">
              <a:spcAft>
                <a:spcPts val="0"/>
              </a:spcAft>
              <a:buFont typeface="Arial" pitchFamily="34" charset="0"/>
              <a:buChar char="•"/>
              <a:defRPr/>
            </a:pPr>
            <a:r>
              <a:rPr lang="de-DE" dirty="0"/>
              <a:t>Was sind die Gemeinsamkeiten und Unterschiede der schwedischen und deutschen Lehrerbildung?</a:t>
            </a:r>
          </a:p>
          <a:p>
            <a:pPr eaLnBrk="1" fontAlgn="auto" hangingPunct="1">
              <a:spcAft>
                <a:spcPts val="0"/>
              </a:spcAft>
              <a:buFont typeface="Arial" pitchFamily="34" charset="0"/>
              <a:buChar char="•"/>
              <a:defRPr/>
            </a:pPr>
            <a:r>
              <a:rPr lang="de-DE" dirty="0"/>
              <a:t>Bestandsaufnahme der Ausbildung, der Berufseinführungsphase und der Begleitung danach Analyse, Rahmenbedingungen, gesetzliche Grundlage</a:t>
            </a:r>
          </a:p>
          <a:p>
            <a:pPr eaLnBrk="1" fontAlgn="auto" hangingPunct="1">
              <a:spcAft>
                <a:spcPts val="0"/>
              </a:spcAft>
              <a:buFont typeface="Arial" pitchFamily="34" charset="0"/>
              <a:buChar char="•"/>
              <a:defRPr/>
            </a:pPr>
            <a:endParaRPr lang="de-DE" dirty="0"/>
          </a:p>
          <a:p>
            <a:pPr eaLnBrk="1" fontAlgn="auto" hangingPunct="1">
              <a:spcAft>
                <a:spcPts val="0"/>
              </a:spcAft>
              <a:buFont typeface="Arial" pitchFamily="34" charset="0"/>
              <a:buChar char="•"/>
              <a:defRPr/>
            </a:pPr>
            <a:r>
              <a:rPr lang="de-DE" dirty="0"/>
              <a:t>Best </a:t>
            </a:r>
            <a:r>
              <a:rPr lang="de-DE" dirty="0" err="1"/>
              <a:t>practice</a:t>
            </a:r>
            <a:r>
              <a:rPr lang="de-DE" dirty="0"/>
              <a:t> Beispiele sammeln</a:t>
            </a:r>
          </a:p>
          <a:p>
            <a:pPr eaLnBrk="1" fontAlgn="auto" hangingPunct="1">
              <a:spcAft>
                <a:spcPts val="0"/>
              </a:spcAft>
              <a:buFont typeface="Arial" pitchFamily="34" charset="0"/>
              <a:buChar char="•"/>
              <a:defRPr/>
            </a:pPr>
            <a:r>
              <a:rPr lang="de-DE" dirty="0"/>
              <a:t>-	Beispiele der kollegialen Beratung</a:t>
            </a:r>
          </a:p>
          <a:p>
            <a:pPr eaLnBrk="1" fontAlgn="auto" hangingPunct="1">
              <a:spcAft>
                <a:spcPts val="0"/>
              </a:spcAft>
              <a:buFont typeface="Arial" pitchFamily="34" charset="0"/>
              <a:buChar char="•"/>
              <a:defRPr/>
            </a:pPr>
            <a:r>
              <a:rPr lang="de-DE" dirty="0"/>
              <a:t>-	Aufgaben von Kollegen, Mentoren, Schulleitungsmitgliedern</a:t>
            </a:r>
          </a:p>
          <a:p>
            <a:pPr eaLnBrk="1" fontAlgn="auto" hangingPunct="1">
              <a:spcAft>
                <a:spcPts val="0"/>
              </a:spcAft>
              <a:buFont typeface="Arial" pitchFamily="34" charset="0"/>
              <a:buChar char="•"/>
              <a:defRPr/>
            </a:pPr>
            <a:r>
              <a:rPr lang="de-DE" dirty="0"/>
              <a:t>-	Ausbildungskonzepte</a:t>
            </a:r>
          </a:p>
          <a:p>
            <a:pPr eaLnBrk="1" fontAlgn="auto" hangingPunct="1">
              <a:spcAft>
                <a:spcPts val="0"/>
              </a:spcAft>
              <a:buFont typeface="Arial" pitchFamily="34" charset="0"/>
              <a:buChar char="•"/>
              <a:defRPr/>
            </a:pPr>
            <a:endParaRPr lang="de-DE" dirty="0"/>
          </a:p>
          <a:p>
            <a:pPr eaLnBrk="1" fontAlgn="auto" hangingPunct="1">
              <a:spcAft>
                <a:spcPts val="0"/>
              </a:spcAft>
              <a:buFont typeface="Arial" pitchFamily="34" charset="0"/>
              <a:buChar char="•"/>
              <a:defRPr/>
            </a:pPr>
            <a:r>
              <a:rPr lang="de-DE" dirty="0"/>
              <a:t>Warum funktionieren die Systeme? </a:t>
            </a:r>
          </a:p>
          <a:p>
            <a:pPr eaLnBrk="1" fontAlgn="auto" hangingPunct="1">
              <a:spcAft>
                <a:spcPts val="0"/>
              </a:spcAft>
              <a:buFont typeface="Arial" pitchFamily="34" charset="0"/>
              <a:buChar char="•"/>
              <a:defRPr/>
            </a:pPr>
            <a:endParaRPr lang="de-DE" dirty="0"/>
          </a:p>
          <a:p>
            <a:pPr eaLnBrk="1" fontAlgn="auto" hangingPunct="1">
              <a:spcAft>
                <a:spcPts val="0"/>
              </a:spcAft>
              <a:buFont typeface="Arial" pitchFamily="34" charset="0"/>
              <a:buChar char="•"/>
              <a:defRPr/>
            </a:pPr>
            <a:r>
              <a:rPr lang="de-DE" dirty="0"/>
              <a:t>Welche Elemente sind übertragbar?</a:t>
            </a:r>
          </a:p>
          <a:p>
            <a:pPr marL="114300" indent="0" eaLnBrk="1" fontAlgn="auto" hangingPunct="1">
              <a:spcAft>
                <a:spcPts val="0"/>
              </a:spcAft>
              <a:buFont typeface="Arial" pitchFamily="34" charset="0"/>
              <a:buNone/>
              <a:defRPr/>
            </a:pPr>
            <a:r>
              <a:rPr lang="de-DE" dirty="0" smtClean="0"/>
              <a:t>	Entwicklung von Bausteine</a:t>
            </a:r>
            <a:endParaRPr lang="de-DE" dirty="0"/>
          </a:p>
          <a:p>
            <a:pPr eaLnBrk="1" fontAlgn="auto" hangingPunct="1">
              <a:spcAft>
                <a:spcPts val="0"/>
              </a:spcAft>
              <a:buFont typeface="Arial" pitchFamily="34" charset="0"/>
              <a:buChar char="•"/>
              <a:defRPr/>
            </a:pPr>
            <a:endParaRPr lang="de-D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Rahmenbedingungen</a:t>
            </a:r>
            <a:endParaRPr lang="de-DE" dirty="0"/>
          </a:p>
        </p:txBody>
      </p:sp>
      <p:sp>
        <p:nvSpPr>
          <p:cNvPr id="3" name="Inhaltsplatzhalter 2"/>
          <p:cNvSpPr>
            <a:spLocks noGrp="1"/>
          </p:cNvSpPr>
          <p:nvPr>
            <p:ph idx="1"/>
          </p:nvPr>
        </p:nvSpPr>
        <p:spPr/>
        <p:txBody>
          <a:bodyPr/>
          <a:lstStyle/>
          <a:p>
            <a:r>
              <a:rPr lang="de-DE" dirty="0" smtClean="0"/>
              <a:t>Reisekosten werden übernommen</a:t>
            </a:r>
          </a:p>
          <a:p>
            <a:r>
              <a:rPr lang="de-DE" dirty="0" smtClean="0"/>
              <a:t>Reise per Bahn via Kopenhagen</a:t>
            </a:r>
          </a:p>
          <a:p>
            <a:r>
              <a:rPr lang="de-DE" dirty="0" smtClean="0"/>
              <a:t>Unterkunft in Schweden im Hotel</a:t>
            </a:r>
          </a:p>
          <a:p>
            <a:r>
              <a:rPr lang="de-DE" dirty="0" smtClean="0"/>
              <a:t>Festes Programm</a:t>
            </a:r>
          </a:p>
          <a:p>
            <a:r>
              <a:rPr lang="de-DE" dirty="0" smtClean="0"/>
              <a:t>Bericht über den Besuch gemeinsam für die Homepage</a:t>
            </a:r>
          </a:p>
          <a:p>
            <a:r>
              <a:rPr lang="de-DE" dirty="0" smtClean="0"/>
              <a:t>Treffen immer kurz vor den Besuchen zur Vorbereitung</a:t>
            </a:r>
          </a:p>
          <a:p>
            <a:endParaRPr lang="de-DE" dirty="0"/>
          </a:p>
        </p:txBody>
      </p:sp>
    </p:spTree>
    <p:extLst>
      <p:ext uri="{BB962C8B-B14F-4D97-AF65-F5344CB8AC3E}">
        <p14:creationId xmlns:p14="http://schemas.microsoft.com/office/powerpoint/2010/main" val="1600912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Beispiel für Bericht</a:t>
            </a:r>
            <a:endParaRPr lang="de-DE" dirty="0"/>
          </a:p>
        </p:txBody>
      </p:sp>
      <p:sp>
        <p:nvSpPr>
          <p:cNvPr id="3" name="Inhaltsplatzhalter 2"/>
          <p:cNvSpPr>
            <a:spLocks noGrp="1"/>
          </p:cNvSpPr>
          <p:nvPr>
            <p:ph idx="1"/>
          </p:nvPr>
        </p:nvSpPr>
        <p:spPr/>
        <p:txBody>
          <a:bodyPr/>
          <a:lstStyle/>
          <a:p>
            <a:r>
              <a:rPr lang="de-DE" sz="800" b="1" u="sng" dirty="0"/>
              <a:t>Reisebericht Comenius </a:t>
            </a:r>
            <a:r>
              <a:rPr lang="de-DE" sz="800" b="1" u="sng" dirty="0" err="1"/>
              <a:t>Regio</a:t>
            </a:r>
            <a:r>
              <a:rPr lang="de-DE" sz="800" b="1" u="sng" dirty="0"/>
              <a:t> FLIP</a:t>
            </a:r>
            <a:endParaRPr lang="de-DE" sz="800" dirty="0"/>
          </a:p>
          <a:p>
            <a:r>
              <a:rPr lang="de-DE" sz="800" b="1" dirty="0"/>
              <a:t>(Hospitation an Schulen in Linköping/Schweden – 26. bis 30.04 2010)</a:t>
            </a:r>
            <a:endParaRPr lang="de-DE" sz="800" dirty="0"/>
          </a:p>
          <a:p>
            <a:r>
              <a:rPr lang="de-DE" sz="800" dirty="0"/>
              <a:t> </a:t>
            </a:r>
            <a:r>
              <a:rPr lang="de-DE" sz="800" b="1" dirty="0" smtClean="0"/>
              <a:t>Einleitung</a:t>
            </a:r>
            <a:endParaRPr lang="de-DE" sz="800" dirty="0"/>
          </a:p>
          <a:p>
            <a:r>
              <a:rPr lang="de-DE" sz="800" dirty="0"/>
              <a:t>Die Gruppe deutscher Lehrkräfte und Schulleiterinnen aus Flensburg und Nordfriesland hospitierte am 27. 04. und am 29. 04. in Linköping an der „</a:t>
            </a:r>
            <a:r>
              <a:rPr lang="de-DE" sz="800" dirty="0" err="1"/>
              <a:t>Folkungaskolen</a:t>
            </a:r>
            <a:r>
              <a:rPr lang="de-DE" sz="800" dirty="0"/>
              <a:t>“ und an der „T1“ (bestehend aus „</a:t>
            </a:r>
            <a:r>
              <a:rPr lang="de-DE" sz="800" dirty="0" err="1"/>
              <a:t>Fridtunaskolen</a:t>
            </a:r>
            <a:r>
              <a:rPr lang="de-DE" sz="800" dirty="0"/>
              <a:t>“ und „</a:t>
            </a:r>
            <a:r>
              <a:rPr lang="de-DE" sz="800" dirty="0" err="1"/>
              <a:t>Tunvallaskolen</a:t>
            </a:r>
            <a:r>
              <a:rPr lang="de-DE" sz="800" dirty="0"/>
              <a:t>“). Am 28. 04. fanden pädagogische Seminare an der Universität Linköping statt.</a:t>
            </a:r>
          </a:p>
          <a:p>
            <a:r>
              <a:rPr lang="de-DE" sz="800" dirty="0"/>
              <a:t>Im Reisebericht werden zunächst allgemeine Daten und Fakten zu den Schulen genannt (</a:t>
            </a:r>
            <a:r>
              <a:rPr lang="de-DE" sz="800" b="1" dirty="0"/>
              <a:t>2.</a:t>
            </a:r>
            <a:r>
              <a:rPr lang="de-DE" sz="800" dirty="0"/>
              <a:t>), anschließend folgen die Themenbereiche (</a:t>
            </a:r>
            <a:r>
              <a:rPr lang="de-DE" sz="800" b="1" dirty="0"/>
              <a:t>3.</a:t>
            </a:r>
            <a:r>
              <a:rPr lang="de-DE" sz="800" dirty="0"/>
              <a:t>), die vor Antritt der Fahrt in Deutschland als Themenschwerpunkte festgelegt wurden und während der Hospitationen sowie in den Gesprächsrunden mit den Kollegen vor Ort beobachtet bzw. besprochen wurden. Sollten einige Aspekte nicht für alle besuchten Schulen gelten, werden die Schulen getrennt in den Themenbereichen genannt.</a:t>
            </a:r>
          </a:p>
          <a:p>
            <a:r>
              <a:rPr lang="de-DE" sz="800" dirty="0"/>
              <a:t>Dieser Bericht wurde von allen Teilnehmern gemeinsam erstellt.</a:t>
            </a:r>
          </a:p>
          <a:p>
            <a:r>
              <a:rPr lang="de-DE" sz="800" dirty="0"/>
              <a:t> </a:t>
            </a:r>
            <a:r>
              <a:rPr lang="de-DE" sz="800" b="1" dirty="0" smtClean="0"/>
              <a:t>Allgemeine </a:t>
            </a:r>
            <a:r>
              <a:rPr lang="de-DE" sz="800" b="1" dirty="0"/>
              <a:t>Daten und Fakten zu den </a:t>
            </a:r>
            <a:r>
              <a:rPr lang="de-DE" sz="800" b="1" dirty="0" smtClean="0"/>
              <a:t>Schulen</a:t>
            </a:r>
          </a:p>
          <a:p>
            <a:r>
              <a:rPr lang="de-DE" sz="800" b="1" dirty="0" err="1" smtClean="0"/>
              <a:t>Folkungaskolen</a:t>
            </a:r>
            <a:r>
              <a:rPr lang="de-DE" sz="800" b="1" dirty="0" smtClean="0"/>
              <a:t> </a:t>
            </a:r>
            <a:endParaRPr lang="de-DE" sz="800" dirty="0"/>
          </a:p>
          <a:p>
            <a:pPr lvl="0"/>
            <a:r>
              <a:rPr lang="de-DE" sz="800" dirty="0"/>
              <a:t>ca. 1000 Schüler/innen</a:t>
            </a:r>
          </a:p>
          <a:p>
            <a:pPr lvl="0"/>
            <a:r>
              <a:rPr lang="de-DE" sz="800" dirty="0"/>
              <a:t>Klassen 4-12</a:t>
            </a:r>
          </a:p>
          <a:p>
            <a:pPr lvl="0"/>
            <a:r>
              <a:rPr lang="de-DE" sz="800" dirty="0"/>
              <a:t>ca. 100 Lehrkräfte</a:t>
            </a:r>
          </a:p>
          <a:p>
            <a:pPr lvl="0"/>
            <a:r>
              <a:rPr lang="de-DE" sz="800" dirty="0"/>
              <a:t>überwiegend Elternhäuser der (oberen) Mittelschicht</a:t>
            </a:r>
          </a:p>
          <a:p>
            <a:pPr lvl="0"/>
            <a:r>
              <a:rPr lang="de-DE" sz="800" dirty="0"/>
              <a:t>Gruppenarbeitsräume für Lehrkräfteteams, da viel Arbeit vor Ort erledigt wird</a:t>
            </a:r>
          </a:p>
          <a:p>
            <a:pPr lvl="0"/>
            <a:r>
              <a:rPr lang="de-DE" sz="800" dirty="0"/>
              <a:t>für Pausen/Treffen etc.: großer Aufenthaltsraum</a:t>
            </a:r>
          </a:p>
          <a:p>
            <a:pPr lvl="0"/>
            <a:r>
              <a:rPr lang="de-DE" sz="800" dirty="0"/>
              <a:t>musische Ausrichtung, die Schüler/innen machen eine musische Aufnahmeprüfung</a:t>
            </a:r>
          </a:p>
          <a:p>
            <a:pPr lvl="0"/>
            <a:r>
              <a:rPr lang="de-DE" sz="800" dirty="0"/>
              <a:t>Sozialarbeiter (Beratung von Schüler/innen mit persönlichen Problemen) und Krankenschwester</a:t>
            </a:r>
          </a:p>
          <a:p>
            <a:r>
              <a:rPr lang="de-DE" sz="800" dirty="0"/>
              <a:t> </a:t>
            </a:r>
            <a:r>
              <a:rPr lang="de-DE" sz="800" b="1" dirty="0" smtClean="0"/>
              <a:t>T1</a:t>
            </a:r>
            <a:endParaRPr lang="de-DE" sz="800" dirty="0"/>
          </a:p>
          <a:p>
            <a:pPr lvl="0"/>
            <a:r>
              <a:rPr lang="de-DE" sz="800" dirty="0" err="1"/>
              <a:t>Fridtunaskolen</a:t>
            </a:r>
            <a:r>
              <a:rPr lang="de-DE" sz="800" dirty="0"/>
              <a:t>: 1.-7. Klasse, </a:t>
            </a:r>
            <a:r>
              <a:rPr lang="de-DE" sz="800" dirty="0" err="1"/>
              <a:t>Tunvalla</a:t>
            </a:r>
            <a:r>
              <a:rPr lang="de-DE" sz="800" dirty="0"/>
              <a:t>: Vorschule und 1.-4. Klasse</a:t>
            </a:r>
          </a:p>
          <a:p>
            <a:pPr lvl="0"/>
            <a:r>
              <a:rPr lang="de-DE" sz="800" dirty="0" err="1"/>
              <a:t>Fridtuna</a:t>
            </a:r>
            <a:r>
              <a:rPr lang="de-DE" sz="800" dirty="0"/>
              <a:t>: ca. 50 Lehrkräfte </a:t>
            </a:r>
          </a:p>
          <a:p>
            <a:pPr lvl="0"/>
            <a:r>
              <a:rPr lang="de-DE" sz="800" dirty="0" err="1"/>
              <a:t>Fridtuna</a:t>
            </a:r>
            <a:r>
              <a:rPr lang="de-DE" sz="800" dirty="0"/>
              <a:t>: ca. 300 Schüler/innen, </a:t>
            </a:r>
            <a:r>
              <a:rPr lang="de-DE" sz="800" dirty="0" err="1"/>
              <a:t>Tunvalla</a:t>
            </a:r>
            <a:r>
              <a:rPr lang="de-DE" sz="800" dirty="0"/>
              <a:t>: ca. 120 Schüler/innen</a:t>
            </a:r>
          </a:p>
          <a:p>
            <a:pPr lvl="0"/>
            <a:r>
              <a:rPr lang="de-DE" sz="800" dirty="0"/>
              <a:t>Elternhäuser aus gemischten Bevölkerungsschichten</a:t>
            </a:r>
          </a:p>
          <a:p>
            <a:pPr lvl="0"/>
            <a:r>
              <a:rPr lang="de-DE" sz="800" dirty="0"/>
              <a:t>Gruppenarbeitsräume für Lehrkräfte und Aufenthaltsraum wie an der </a:t>
            </a:r>
            <a:r>
              <a:rPr lang="de-DE" sz="800" dirty="0" err="1"/>
              <a:t>Folkungaskolen</a:t>
            </a:r>
            <a:endParaRPr lang="de-DE" sz="800" dirty="0"/>
          </a:p>
          <a:p>
            <a:pPr lvl="0"/>
            <a:r>
              <a:rPr lang="de-DE" sz="800" dirty="0"/>
              <a:t>Sozialarbeiter (s.o.) und Krankenschwester</a:t>
            </a:r>
          </a:p>
          <a:p>
            <a:r>
              <a:rPr lang="de-DE" sz="800" dirty="0"/>
              <a:t>Beide Schulen weisen im Gegensatz zu anderen Schulen in Linköping eine geringe Anzahl von Kindern mit sozialen Problemen und nur wenige Migrantenkinder auf.</a:t>
            </a:r>
          </a:p>
          <a:p>
            <a:r>
              <a:rPr lang="de-DE" sz="800" dirty="0"/>
              <a:t>Der Schulbesuch, Bücher, Kopien, Materialien sowie das Mittagessen sind in Linköping für die Schüler/innen kostenlos. Die Eltern bezahlen im Monat etwa 100 Euro für die Nachmittagsfreizeit. Eltern müssen eine Arbeitsbeschäftigung nachweisen, um ihr Kind in der Schule bis 18.30 Uhr betreuen zu lassen.</a:t>
            </a:r>
          </a:p>
          <a:p>
            <a:pPr marL="114300" indent="0">
              <a:buNone/>
            </a:pPr>
            <a:endParaRPr lang="de-DE" sz="800" dirty="0"/>
          </a:p>
        </p:txBody>
      </p:sp>
    </p:spTree>
    <p:extLst>
      <p:ext uri="{BB962C8B-B14F-4D97-AF65-F5344CB8AC3E}">
        <p14:creationId xmlns:p14="http://schemas.microsoft.com/office/powerpoint/2010/main" val="9173011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ke">
  <a:themeElements>
    <a:clrScheme name="Apotheke">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ke">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ke">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0</TotalTime>
  <Words>497</Words>
  <Application>Microsoft Office PowerPoint</Application>
  <PresentationFormat>Bildschirmpräsentation (4:3)</PresentationFormat>
  <Paragraphs>127</Paragraphs>
  <Slides>11</Slides>
  <Notes>0</Notes>
  <HiddenSlides>0</HiddenSlides>
  <MMClips>0</MMClip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Apotheke</vt:lpstr>
      <vt:lpstr>FL-Lite Flensburg Linköping  long life teacher education</vt:lpstr>
      <vt:lpstr>Gliederung</vt:lpstr>
      <vt:lpstr>Geschichte der Zusammenarbeit von Flensburg und Linköping</vt:lpstr>
      <vt:lpstr>FL - lite</vt:lpstr>
      <vt:lpstr>Ziele des Projekts</vt:lpstr>
      <vt:lpstr>Aufgaben der beteiligten Schulen</vt:lpstr>
      <vt:lpstr>Aufgaben der beteiligten Lehrkräfte</vt:lpstr>
      <vt:lpstr>Rahmenbedingungen</vt:lpstr>
      <vt:lpstr>Beispiel für Bericht</vt:lpstr>
      <vt:lpstr>Organisatorisches</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FL-Lite Flensburg Linköping long life teacher education</dc:title>
  <dc:creator>Hans</dc:creator>
  <cp:lastModifiedBy>Pahl</cp:lastModifiedBy>
  <cp:revision>11</cp:revision>
  <dcterms:created xsi:type="dcterms:W3CDTF">2013-08-20T08:06:37Z</dcterms:created>
  <dcterms:modified xsi:type="dcterms:W3CDTF">2014-02-04T13:51:17Z</dcterms:modified>
</cp:coreProperties>
</file>